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3" r:id="rId2"/>
    <p:sldId id="274" r:id="rId3"/>
    <p:sldId id="269" r:id="rId4"/>
    <p:sldId id="271" r:id="rId5"/>
    <p:sldId id="272" r:id="rId6"/>
    <p:sldId id="261" r:id="rId7"/>
    <p:sldId id="265" r:id="rId8"/>
    <p:sldId id="266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>
        <p:scale>
          <a:sx n="73" d="100"/>
          <a:sy n="73" d="100"/>
        </p:scale>
        <p:origin x="-1068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800725" cy="190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text 2"/>
          <p:cNvSpPr txBox="1">
            <a:spLocks/>
          </p:cNvSpPr>
          <p:nvPr/>
        </p:nvSpPr>
        <p:spPr>
          <a:xfrm>
            <a:off x="827584" y="2492896"/>
            <a:ext cx="7704856" cy="244827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VY_32_INOVACE_111_Fyzika_výpočet_ceny_spotřebované_elektrické_energie</a:t>
            </a:r>
          </a:p>
          <a:p>
            <a:pPr marL="0" indent="0">
              <a:buNone/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Mgr. Václav Černý</a:t>
            </a:r>
          </a:p>
          <a:p>
            <a:pPr marL="0" indent="0">
              <a:buNone/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ZŠ Speciální, Šafaříkova 991, Litvínov</a:t>
            </a:r>
          </a:p>
          <a:p>
            <a:pPr marL="0" indent="0">
              <a:buNone/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Číslo projektu: CZ.1.07/1.4.00/21.1535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7791796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12844"/>
            <a:ext cx="8496944" cy="63525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Anotace: žák získává základní informace o výpočtu ceny 	spotřebované 	elektrické energie. </a:t>
            </a:r>
          </a:p>
          <a:p>
            <a:pPr>
              <a:spcBef>
                <a:spcPct val="20000"/>
              </a:spcBef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	Získané základní poznatky jsou zároveň ověřeny.</a:t>
            </a:r>
          </a:p>
          <a:p>
            <a:pPr>
              <a:spcBef>
                <a:spcPct val="20000"/>
              </a:spcBef>
            </a:pPr>
            <a:endParaRPr lang="cs-CZ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spcBef>
                <a:spcPct val="20000"/>
              </a:spcBef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Klíčová slova: kilowatt, watt.</a:t>
            </a:r>
          </a:p>
          <a:p>
            <a:pPr>
              <a:spcBef>
                <a:spcPct val="20000"/>
              </a:spcBef>
            </a:pPr>
            <a:endParaRPr lang="cs-CZ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spcBef>
                <a:spcPct val="20000"/>
              </a:spcBef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Speciální vzdělávací potřeby: interaktivní tabule nebo PC.</a:t>
            </a:r>
          </a:p>
          <a:p>
            <a:pPr>
              <a:spcBef>
                <a:spcPct val="20000"/>
              </a:spcBef>
            </a:pPr>
            <a:endParaRPr lang="cs-CZ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spcBef>
                <a:spcPct val="20000"/>
              </a:spcBef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Rozvíjení klíčových kompetencí: kompetence k učení, kompetence k řešení problémů.</a:t>
            </a:r>
          </a:p>
          <a:p>
            <a:pPr>
              <a:spcBef>
                <a:spcPct val="20000"/>
              </a:spcBef>
            </a:pPr>
            <a:endParaRPr lang="cs-CZ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spcBef>
                <a:spcPct val="20000"/>
              </a:spcBef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Cílová skupina: žák.</a:t>
            </a:r>
          </a:p>
          <a:p>
            <a:pPr>
              <a:spcBef>
                <a:spcPct val="20000"/>
              </a:spcBef>
            </a:pPr>
            <a:endParaRPr lang="cs-CZ" sz="2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spcBef>
                <a:spcPct val="20000"/>
              </a:spcBef>
            </a:pP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Stupeň a typ vzdělávání: základní škola praktická, druhý stupeň.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4757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338445" y="6381328"/>
            <a:ext cx="597699" cy="288032"/>
          </a:xfrm>
          <a:prstGeom prst="actionButtonForwardNex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043607" y="188640"/>
            <a:ext cx="7025685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Výpočet ceny spotřebované energie.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53729" y="2820405"/>
            <a:ext cx="18002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Výpočet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33525" y="1416192"/>
            <a:ext cx="6426707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Topinkovač</a:t>
            </a:r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spotřeboval za hodinu provozu 1kW. Kolik zaplatíme, když cena elektřiny za 1kW je </a:t>
            </a:r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4,5kč</a:t>
            </a:r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C:\Users\administrator\AppData\Local\Microsoft\Windows\Temporary Internet Files\Content.IE5\P75JDLVZ\MC900379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2442" y="1176918"/>
            <a:ext cx="1733702" cy="1863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55839" y="3541246"/>
            <a:ext cx="489501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spotřebovanou energii = 	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03934" y="3553442"/>
            <a:ext cx="80022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čas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69029" y="3541246"/>
            <a:ext cx="1179134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příkon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27987" y="3541245"/>
            <a:ext cx="2160240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1kW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186099" y="3636675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006965" y="3636675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50159" y="4246768"/>
            <a:ext cx="489501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spotřebovanou energii = 	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03934" y="4263234"/>
            <a:ext cx="52677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781365" y="4331900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972531" y="4263234"/>
            <a:ext cx="8338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1kW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5737237" y="4306033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989549" y="4239567"/>
            <a:ext cx="77637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4,5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7775" y="4961413"/>
            <a:ext cx="465606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spotřebovanou energii = 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723840" y="4931879"/>
            <a:ext cx="977231" cy="4709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4,5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53729" y="5766214"/>
            <a:ext cx="639476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 spotřebovanou energii zaplatíme 4,5kč. 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410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/>
      <p:bldP spid="18" grpId="0"/>
      <p:bldP spid="28" grpId="0"/>
      <p:bldP spid="9" grpId="0"/>
      <p:bldP spid="10" grpId="0"/>
      <p:bldP spid="14" grpId="0"/>
      <p:bldP spid="15" grpId="0"/>
      <p:bldP spid="2" grpId="0"/>
      <p:bldP spid="16" grpId="0"/>
      <p:bldP spid="17" grpId="0"/>
      <p:bldP spid="19" grpId="0"/>
      <p:bldP spid="20" grpId="0"/>
      <p:bldP spid="21" grpId="0"/>
      <p:bldP spid="22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338445" y="6381328"/>
            <a:ext cx="597699" cy="288032"/>
          </a:xfrm>
          <a:prstGeom prst="actionButtonForwardNex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043607" y="188640"/>
            <a:ext cx="7025685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Výpočet ceny spotřebované energie.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2924944"/>
            <a:ext cx="18002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Výpočet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33525" y="1416192"/>
            <a:ext cx="6426707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Maminka žehlila 3hodiny.</a:t>
            </a:r>
          </a:p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Žehlička má příkon 2kW.</a:t>
            </a:r>
          </a:p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zaplatíme za spotřebovanou energii?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839" y="3541246"/>
            <a:ext cx="489501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spotřebovanou energii = 	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03934" y="3553442"/>
            <a:ext cx="80022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čas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69029" y="3541246"/>
            <a:ext cx="1179134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příkon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27987" y="3541245"/>
            <a:ext cx="2160240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1kW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186099" y="3636675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006965" y="3636675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50159" y="4246768"/>
            <a:ext cx="489501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spotřebovanou energii = 	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03934" y="4263234"/>
            <a:ext cx="52677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781365" y="4331900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972531" y="4263234"/>
            <a:ext cx="7665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2kW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5737237" y="4306033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989549" y="4239567"/>
            <a:ext cx="77637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4,5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7775" y="4961413"/>
            <a:ext cx="465606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spotřebovanou energii = 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723840" y="4931879"/>
            <a:ext cx="977231" cy="4709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27 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53729" y="5766214"/>
            <a:ext cx="639476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 spotřebovanou energii zaplatíme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27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kč. 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3" name="Obrázek 195" descr="C:\Users\administrator\AppData\Local\Microsoft\Windows\Temporary Internet Files\Content.IE5\AJGNQ1QY\MC900405974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124744"/>
            <a:ext cx="1368152" cy="151216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76410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/>
      <p:bldP spid="18" grpId="0"/>
      <p:bldP spid="28" grpId="0"/>
      <p:bldP spid="9" grpId="0"/>
      <p:bldP spid="10" grpId="0"/>
      <p:bldP spid="14" grpId="0"/>
      <p:bldP spid="15" grpId="0"/>
      <p:bldP spid="2" grpId="0"/>
      <p:bldP spid="16" grpId="0"/>
      <p:bldP spid="17" grpId="0"/>
      <p:bldP spid="19" grpId="0"/>
      <p:bldP spid="20" grpId="0"/>
      <p:bldP spid="21" grpId="0"/>
      <p:bldP spid="22" grpId="0"/>
      <p:bldP spid="24" grpId="0"/>
      <p:bldP spid="25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338445" y="6381328"/>
            <a:ext cx="597699" cy="288032"/>
          </a:xfrm>
          <a:prstGeom prst="actionButtonForwardNex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043607" y="188640"/>
            <a:ext cx="7025685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Výpočet ceny spotřebované energie.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2924944"/>
            <a:ext cx="18002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Výpočet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33525" y="1416192"/>
            <a:ext cx="6426707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Kulma byla v provozu 4hodiny.</a:t>
            </a:r>
          </a:p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Kulma má příkon 400W.</a:t>
            </a:r>
          </a:p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zaplatíme za spotřebovanou energii?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839" y="3541246"/>
            <a:ext cx="489501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spotřebovanou energii = 	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03934" y="3553442"/>
            <a:ext cx="80022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čas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69029" y="3541246"/>
            <a:ext cx="1179134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příkon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27987" y="3541245"/>
            <a:ext cx="2160240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1kW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186099" y="3636675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006965" y="3636675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150159" y="4246768"/>
            <a:ext cx="489501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spotřebovanou energii = 	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03934" y="4263234"/>
            <a:ext cx="52677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781365" y="4331900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972531" y="4263234"/>
            <a:ext cx="10021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0,4kW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5868144" y="4293096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989549" y="4239567"/>
            <a:ext cx="77637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4,5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7775" y="4961413"/>
            <a:ext cx="465606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spotřebovanou energii = 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723840" y="4931879"/>
            <a:ext cx="977231" cy="4709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7,2 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53729" y="5766214"/>
            <a:ext cx="639476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 spotřebovanou energii zaplatíme </a:t>
            </a:r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7,2Kč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" name="Obrázek 181" descr="C:\Users\administrator\AppData\Local\Microsoft\Windows\Temporary Internet Files\Content.IE5\UPOGOS1U\MC900334832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764704"/>
            <a:ext cx="1466850" cy="18478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764107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/>
      <p:bldP spid="18" grpId="0"/>
      <p:bldP spid="28" grpId="0"/>
      <p:bldP spid="9" grpId="0"/>
      <p:bldP spid="10" grpId="0"/>
      <p:bldP spid="14" grpId="0"/>
      <p:bldP spid="15" grpId="0"/>
      <p:bldP spid="2" grpId="0"/>
      <p:bldP spid="16" grpId="0"/>
      <p:bldP spid="17" grpId="0"/>
      <p:bldP spid="19" grpId="0"/>
      <p:bldP spid="20" grpId="0"/>
      <p:bldP spid="21" grpId="0"/>
      <p:bldP spid="22" grpId="0"/>
      <p:bldP spid="24" grpId="0"/>
      <p:bldP spid="25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0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Prokaž znalosti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251520" y="3429000"/>
            <a:ext cx="195805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45Kč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3275856" y="3429000"/>
            <a:ext cx="156827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4,05Kč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6228184" y="3501008"/>
            <a:ext cx="1490533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450Kč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7790725" y="6237312"/>
            <a:ext cx="597699" cy="288032"/>
          </a:xfrm>
          <a:prstGeom prst="actionButtonForwardNex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79512" y="1124744"/>
            <a:ext cx="8280920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Denně hraji 3 hodiny hry na počítači.</a:t>
            </a:r>
          </a:p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Počítač má příkon 300W.</a:t>
            </a:r>
          </a:p>
          <a:p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Kolik zaplatím za spotřebovanou energii v jednom dni?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2768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5" grpId="0" animBg="1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764704"/>
            <a:ext cx="6027037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Konec</a:t>
            </a:r>
            <a:endParaRPr lang="cs-CZ" sz="6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00558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9939" y="476672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Použité zdroje: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1556792"/>
            <a:ext cx="6027037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Microsoft Office - Klipart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118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4139952" y="1196752"/>
            <a:ext cx="3384376" cy="2736304"/>
          </a:xfrm>
          <a:prstGeom prst="smileyFace">
            <a:avLst/>
          </a:prstGeom>
          <a:solidFill>
            <a:srgbClr val="FFC00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1979712" y="5229200"/>
            <a:ext cx="792088" cy="576064"/>
          </a:xfrm>
          <a:prstGeom prst="actionButtonBackPrevious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716016" y="4797152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68144" y="4797152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2" y="4725144"/>
            <a:ext cx="489501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spotřebovanou energii = 	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01884" y="4741610"/>
            <a:ext cx="10021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0,3kW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6084168" y="4725144"/>
            <a:ext cx="77637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4,5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499992" y="4725144"/>
            <a:ext cx="50405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1129199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Zpět nebo Předchozí 1">
            <a:hlinkClick r:id="" action="ppaction://hlinkshowjump?jump=lastslideviewed" highlightClick="1"/>
          </p:cNvPr>
          <p:cNvSpPr/>
          <p:nvPr/>
        </p:nvSpPr>
        <p:spPr>
          <a:xfrm>
            <a:off x="1979712" y="5229200"/>
            <a:ext cx="792088" cy="576064"/>
          </a:xfrm>
          <a:prstGeom prst="actionButtonBackPrevious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4139952" y="1196752"/>
            <a:ext cx="3384376" cy="2736304"/>
          </a:xfrm>
          <a:prstGeom prst="smileyFace">
            <a:avLst>
              <a:gd name="adj" fmla="val -4653"/>
            </a:avLst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9512" y="4365104"/>
            <a:ext cx="489501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2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ena za spotřebovanou energii = 	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10718" y="4450236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001884" y="4381570"/>
            <a:ext cx="10021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0,3kW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868144" y="4437112"/>
            <a:ext cx="3241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•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084168" y="4365104"/>
            <a:ext cx="776375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4,5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99992" y="4365104"/>
            <a:ext cx="50405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endParaRPr lang="cs-CZ" sz="2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6480523"/>
      </p:ext>
    </p:extLst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255</TotalTime>
  <Words>250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venca</cp:lastModifiedBy>
  <cp:revision>75</cp:revision>
  <dcterms:created xsi:type="dcterms:W3CDTF">2013-05-25T08:35:18Z</dcterms:created>
  <dcterms:modified xsi:type="dcterms:W3CDTF">2013-06-28T21:10:45Z</dcterms:modified>
</cp:coreProperties>
</file>