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68" y="-5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641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wmf"/><Relationship Id="rId5" Type="http://schemas.openxmlformats.org/officeDocument/2006/relationships/slide" Target="slide1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VY_32_INOVACE_116_Fyzika_měření_délky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měření délky a o jednotkách délky.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délka, metr, centimetr.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392488" cy="1340768"/>
          </a:xfrm>
        </p:spPr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1628800"/>
            <a:ext cx="5400600" cy="576064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jednotkou délky je </a:t>
            </a:r>
            <a:r>
              <a:rPr lang="cs-CZ" sz="2400" b="1" dirty="0" smtClean="0"/>
              <a:t>metr (m)</a:t>
            </a:r>
            <a:endParaRPr lang="cs-CZ" sz="2400" b="1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179512" y="22768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běžném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životě  užíváme také jednotky, které jsou menší než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metr: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2915816" y="3212976"/>
            <a:ext cx="252028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centimetr (cm)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text 4"/>
          <p:cNvSpPr txBox="1">
            <a:spLocks/>
          </p:cNvSpPr>
          <p:nvPr/>
        </p:nvSpPr>
        <p:spPr>
          <a:xfrm>
            <a:off x="2915816" y="3789040"/>
            <a:ext cx="259228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milimetr (mm)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581128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Jednotka větší než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metr 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kilometr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2987824" y="5301208"/>
            <a:ext cx="259228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kilometr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(km)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179512" y="5805264"/>
            <a:ext cx="698477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kilometrech měříme vzdálenost mezi městy.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5148064" y="2780928"/>
            <a:ext cx="3672408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m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 cm = 1000 mm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5364088" y="5229200"/>
            <a:ext cx="280831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km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1000 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4" grpId="0" build="p"/>
      <p:bldP spid="15" grpId="0" build="p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b/Calibro_con_rondella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8991" y="4725144"/>
            <a:ext cx="4958509" cy="180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392488" cy="1340768"/>
          </a:xfrm>
        </p:spPr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737320" y="2384884"/>
            <a:ext cx="1656184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„metrem“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3960440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Délku měříme měřidly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763256" y="3933056"/>
            <a:ext cx="144016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pásmem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text 4"/>
          <p:cNvSpPr txBox="1">
            <a:spLocks/>
          </p:cNvSpPr>
          <p:nvPr/>
        </p:nvSpPr>
        <p:spPr>
          <a:xfrm>
            <a:off x="737320" y="5453960"/>
            <a:ext cx="377991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posuvným měřítkem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" name="Obrázek 133" descr="C:\Users\administrator\AppData\Local\Microsoft\Windows\Temporary Internet Files\Content.IE5\D65OL5KZ\MC900433845[1]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4816" y="2132856"/>
            <a:ext cx="1584176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10505" y="1880828"/>
            <a:ext cx="203752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35" descr="C:\Users\administrator\AppData\Local\Microsoft\Windows\Temporary Internet Files\Content.IE5\UPOGOS1U\MC900361456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0272" y="3555751"/>
            <a:ext cx="1666875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3" name="Picture 9" descr="C:\Users\venca\AppData\Local\Microsoft\Windows\Temporary Internet Files\Content.IE5\VTGBWH32\MC9000150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8151469">
            <a:off x="6556674" y="1897537"/>
            <a:ext cx="3059832" cy="557036"/>
          </a:xfrm>
          <a:prstGeom prst="rect">
            <a:avLst/>
          </a:prstGeom>
          <a:noFill/>
        </p:spPr>
      </p:pic>
      <p:sp>
        <p:nvSpPr>
          <p:cNvPr id="26" name="Tlačítko akce: Konec 2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 build="p"/>
      <p:bldP spid="15" grpId="0" build="p"/>
      <p:bldP spid="16" grpId="0" build="p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Čím měříme v běžném životě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705678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Ve škole v matematice používáme k měření pravítka.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179512" y="3933056"/>
            <a:ext cx="684076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Pásmem měříme hod či skok daleký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251520" y="2420888"/>
            <a:ext cx="7344816" cy="129614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Ve školní dílně  používáme k měření skládací metr.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 </a:t>
            </a:r>
            <a:r>
              <a:rPr lang="cs-CZ" sz="2400" dirty="0" smtClean="0"/>
              <a:t>K dosažení větší přesnosti použijeme posuvné měřítko.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5661248"/>
            <a:ext cx="705678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Šířku v pase zjistíme krejčovským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metrem</a:t>
            </a: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179512" y="4581128"/>
            <a:ext cx="838842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Délku pokoje také zjistím pásmem nebo svinovacím metrem.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Tlačítko akce: Konec 19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15" grpId="0" build="p"/>
      <p:bldP spid="12" grpId="0" build="p"/>
      <p:bldP spid="14" grpId="0" build="p"/>
      <p:bldP spid="19" grpId="0" build="p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Zásady při měření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9633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K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měření musíme použít vhodný druh měřidla.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-33875" y="5157192"/>
            <a:ext cx="8064896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Při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čtení délky se díváme kolmo na stupnici měřítka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-33875" y="2600908"/>
            <a:ext cx="774035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Měříme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od nuly, ne vždy je hned na kraji měřidla.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148" y="3222816"/>
            <a:ext cx="8958696" cy="177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15" grpId="0" build="p"/>
      <p:bldP spid="12" grpId="0" build="p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9633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2400" b="1" dirty="0" smtClean="0"/>
              <a:t>Kterým 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měřidlem změříš při tělesné výchově hod?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133" descr="C:\Users\administrator\AppData\Local\Microsoft\Windows\Temporary Internet Files\Content.IE5\D65OL5KZ\MC900433845[1].png">
            <a:hlinkClick r:id="rId3" action="ppaction://hlinksldjump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1584176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135" descr="C:\Users\administrator\AppData\Local\Microsoft\Windows\Temporary Internet Files\Content.IE5\UPOGOS1U\MC900361456[1].wmf">
            <a:hlinkClick r:id="rId5" action="ppaction://hlinksldjump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56992"/>
            <a:ext cx="1666875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Picture 4" descr="C:\Users\venca\AppData\Local\Microsoft\Windows\Temporary Internet Files\Content.IE5\DTIKDIN8\MC90032566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3645024"/>
            <a:ext cx="1849831" cy="1218895"/>
          </a:xfrm>
          <a:prstGeom prst="rect">
            <a:avLst/>
          </a:prstGeom>
          <a:noFill/>
        </p:spPr>
      </p:pic>
      <p:sp>
        <p:nvSpPr>
          <p:cNvPr id="17" name="Tlačítko akce: Konec 16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6732240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Mohu k změření délky  školní budovy použít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posuvné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měřítko?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Ano</a:t>
            </a:r>
            <a:endParaRPr lang="cs-CZ" sz="5600" b="1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  <a:hlinkClick r:id="rId4" action="ppaction://hlinksldjump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  <a:hlinkClick r:id="rId4" action="ppaction://hlinksldjump"/>
              </a:rPr>
              <a:t>Ne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lačítko akce: Konec 10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b="1" dirty="0" smtClean="0"/>
              <a:t>   1 m =  …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cm?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100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059832" y="4725144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1000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7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24328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</a:t>
            </a:r>
            <a:r>
              <a:rPr lang="cs-CZ" sz="3200" b="1" dirty="0" smtClean="0"/>
              <a:t>Microsoft Office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0" y="234888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Vlastní zdroje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0" y="306896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33402" y="3142709"/>
            <a:ext cx="878186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http://cs.wikipedia.org/wiki/Soubor:Calibro_con_rondella_1.jpg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4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134</TotalTime>
  <Words>254</Words>
  <Application>Microsoft Office PowerPoint</Application>
  <PresentationFormat>Předvádění na obrazovce (4:3)</PresentationFormat>
  <Paragraphs>69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Měření délky</vt:lpstr>
      <vt:lpstr>Měření délky</vt:lpstr>
      <vt:lpstr>Čím měříme v běžném životě</vt:lpstr>
      <vt:lpstr>Zásady při měření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venca</cp:lastModifiedBy>
  <cp:revision>47</cp:revision>
  <dcterms:created xsi:type="dcterms:W3CDTF">2013-05-26T11:19:52Z</dcterms:created>
  <dcterms:modified xsi:type="dcterms:W3CDTF">2013-06-28T21:45:25Z</dcterms:modified>
</cp:coreProperties>
</file>