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60" r:id="rId4"/>
    <p:sldId id="270" r:id="rId5"/>
    <p:sldId id="271" r:id="rId6"/>
    <p:sldId id="273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70304D-B672-4463-98B9-3EE4BAAEDC02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565B9-B7C0-4D77-8AC5-EFA2F0C68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8785225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3717032"/>
            <a:ext cx="3456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Úvod do dějin umění - architektura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19672" y="40050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r>
              <a:rPr lang="cs-CZ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39752" y="4293096"/>
            <a:ext cx="3659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67744" y="4653136"/>
            <a:ext cx="32116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VY_32_INOVACE_PLE.DU.1_1_1</a:t>
            </a:r>
            <a:endParaRPr lang="en-US" b="1" dirty="0">
              <a:solidFill>
                <a:schemeClr val="bg1"/>
              </a:solidFill>
              <a:latin typeface="Myriad Pro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/>
          <a:lstStyle/>
          <a:p>
            <a:r>
              <a:rPr lang="cs-CZ" dirty="0" smtClean="0"/>
              <a:t>Úvod do dějin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Základní obory v dějinách umění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architektura – sochařství – malířství - kresba – grafika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Architektura: </a:t>
            </a:r>
          </a:p>
          <a:p>
            <a:pPr>
              <a:buNone/>
            </a:pPr>
            <a:r>
              <a:rPr lang="cs-CZ" dirty="0" smtClean="0"/>
              <a:t>Funkce: světská (radnice) x sakrální (kostel)</a:t>
            </a:r>
          </a:p>
          <a:p>
            <a:pPr>
              <a:buNone/>
            </a:pPr>
            <a:r>
              <a:rPr lang="cs-CZ" dirty="0" smtClean="0"/>
              <a:t>Typ stavby: </a:t>
            </a:r>
            <a:r>
              <a:rPr lang="cs-CZ" dirty="0" smtClean="0">
                <a:solidFill>
                  <a:srgbClr val="FF0000"/>
                </a:solidFill>
              </a:rPr>
              <a:t>podélné</a:t>
            </a:r>
            <a:r>
              <a:rPr lang="cs-CZ" dirty="0" smtClean="0"/>
              <a:t> – základní půdorys tvoří např. obdélník (bazilika), </a:t>
            </a:r>
            <a:r>
              <a:rPr lang="cs-CZ" smtClean="0"/>
              <a:t>latinský kříž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dirty="0" smtClean="0">
                <a:solidFill>
                  <a:srgbClr val="FF0000"/>
                </a:solidFill>
              </a:rPr>
              <a:t>centrální</a:t>
            </a:r>
            <a:r>
              <a:rPr lang="cs-CZ" dirty="0" smtClean="0"/>
              <a:t> – základní půdorys tvoří čtverec, kruh(rotunda)nebo rovnoramenný kříž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Které stavby jsou světské a které sakrální?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35718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6116" y="35718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86446" y="35004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60212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60212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7" name="Zástupný symbol pro obsah 16" descr="n29702-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052736"/>
            <a:ext cx="1909652" cy="2808311"/>
          </a:xfrm>
        </p:spPr>
      </p:pic>
      <p:pic>
        <p:nvPicPr>
          <p:cNvPr id="14" name="Obrázek 13" descr="StVitusCathedralFlickr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1484784"/>
            <a:ext cx="2057104" cy="2356605"/>
          </a:xfrm>
          <a:prstGeom prst="rect">
            <a:avLst/>
          </a:prstGeom>
        </p:spPr>
      </p:pic>
      <p:pic>
        <p:nvPicPr>
          <p:cNvPr id="15" name="Obrázek 14" descr="12.Měšťanský dům Telč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1196752"/>
            <a:ext cx="1752354" cy="2704976"/>
          </a:xfrm>
          <a:prstGeom prst="rect">
            <a:avLst/>
          </a:prstGeom>
        </p:spPr>
      </p:pic>
      <p:pic>
        <p:nvPicPr>
          <p:cNvPr id="16" name="Obrázek 15" descr="stavovske_divadlo_praha_budov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31640" y="4149080"/>
            <a:ext cx="2999995" cy="2249996"/>
          </a:xfrm>
          <a:prstGeom prst="rect">
            <a:avLst/>
          </a:prstGeom>
        </p:spPr>
      </p:pic>
      <p:pic>
        <p:nvPicPr>
          <p:cNvPr id="19" name="Obrázek 18" descr="Zamek_Hluboka_nad_Vltavou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004048" y="4221088"/>
            <a:ext cx="3132655" cy="219410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Která stavba je podélná a která centrální?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59293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9411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7" name="Obrázek 6" descr="7 rotunda Stary Plzene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3" y="1772816"/>
            <a:ext cx="3349273" cy="4392488"/>
          </a:xfrm>
          <a:prstGeom prst="rect">
            <a:avLst/>
          </a:prstGeom>
        </p:spPr>
      </p:pic>
      <p:pic>
        <p:nvPicPr>
          <p:cNvPr id="10" name="Obrázek 9" descr="kourim-kostel-1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1772816"/>
            <a:ext cx="4431262" cy="295232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1) sakrální – kostel sv. Jakuba v Jakubu </a:t>
            </a:r>
          </a:p>
          <a:p>
            <a:pPr marL="514350" indent="-514350">
              <a:buNone/>
            </a:pPr>
            <a:r>
              <a:rPr lang="cs-CZ" dirty="0" smtClean="0"/>
              <a:t>2) sakrální – chrám sv. Víta</a:t>
            </a:r>
          </a:p>
          <a:p>
            <a:pPr marL="514350" indent="-514350">
              <a:buNone/>
            </a:pPr>
            <a:r>
              <a:rPr lang="cs-CZ" dirty="0" smtClean="0"/>
              <a:t>3) světská – měšťanský dům v Telči</a:t>
            </a:r>
          </a:p>
          <a:p>
            <a:pPr marL="514350" indent="-514350">
              <a:buNone/>
            </a:pPr>
            <a:r>
              <a:rPr lang="cs-CZ" dirty="0" smtClean="0"/>
              <a:t>4) světská – Stavovské divadlo</a:t>
            </a:r>
          </a:p>
          <a:p>
            <a:pPr marL="514350" indent="-514350">
              <a:buNone/>
            </a:pPr>
            <a:r>
              <a:rPr lang="cs-CZ" dirty="0" smtClean="0"/>
              <a:t>5) světská – zámek Hluboká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2. 1) centrální</a:t>
            </a:r>
          </a:p>
          <a:p>
            <a:pPr marL="514350" indent="-514350">
              <a:buNone/>
            </a:pPr>
            <a:r>
              <a:rPr lang="cs-CZ" dirty="0" smtClean="0"/>
              <a:t>2) podélná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1. </a:t>
            </a:r>
            <a:r>
              <a:rPr lang="pt-BR" dirty="0" smtClean="0"/>
              <a:t>AUTOR NEUVEDEN. </a:t>
            </a:r>
            <a:r>
              <a:rPr lang="pt-BR" i="1" dirty="0" smtClean="0"/>
              <a:t>http://www.etf.cuni.cz</a:t>
            </a:r>
            <a:r>
              <a:rPr lang="pt-BR" dirty="0" smtClean="0"/>
              <a:t> [online]. [cit. 23.1.2013]. Dostupný na WWW: http://www.etf.cuni.cz/~moravec/fotky/x-n29702.html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 </a:t>
            </a:r>
            <a:r>
              <a:rPr lang="pt-BR" dirty="0" smtClean="0"/>
              <a:t>AUTOR NEUVEDEN. </a:t>
            </a:r>
            <a:r>
              <a:rPr lang="pt-BR" i="1" dirty="0" smtClean="0"/>
              <a:t>http://architecture.about.com</a:t>
            </a:r>
            <a:r>
              <a:rPr lang="pt-BR" dirty="0" smtClean="0"/>
              <a:t> [online]. [cit. 25.1.2013]. Dostupný na WWW: http://architecture.about.com/od/greatbuildings/ig/Sacred-Buildings/St--Vitus-Cathedral.-9wO.htm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3. </a:t>
            </a:r>
            <a:r>
              <a:rPr lang="pt-BR" dirty="0" smtClean="0"/>
              <a:t>AUTOR NEUVEDEN. </a:t>
            </a:r>
            <a:r>
              <a:rPr lang="pt-BR" i="1" dirty="0" smtClean="0"/>
              <a:t>http://82.114.195.35:90/ProjektModerniUmeni/Renesance/</a:t>
            </a:r>
            <a:r>
              <a:rPr lang="pt-BR" dirty="0" smtClean="0"/>
              <a:t> [online]. [cit. 25.1.2013]. Dostupný na WWW: http://82.114.195.35:90/ProjektModerniUmeni/Renesance/%C4%8Cesk%C3%A1%20renesance/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4. </a:t>
            </a:r>
            <a:r>
              <a:rPr lang="pt-BR" dirty="0" smtClean="0"/>
              <a:t>AUTOR NEUVEDEN. </a:t>
            </a:r>
            <a:r>
              <a:rPr lang="pt-BR" i="1" dirty="0" smtClean="0"/>
              <a:t>http://www.mistnikultura.cz</a:t>
            </a:r>
            <a:r>
              <a:rPr lang="pt-BR" dirty="0" smtClean="0"/>
              <a:t> [online]. [cit. 25.1.2013]. Dostupný na WWW: http://www.mistnikultura.cz/konference-230-let-stavovskeho-divadla-v-praze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5. </a:t>
            </a:r>
            <a:r>
              <a:rPr lang="pt-BR" dirty="0" smtClean="0"/>
              <a:t>AUTOR NEUVEDEN. </a:t>
            </a:r>
            <a:r>
              <a:rPr lang="pt-BR" i="1" dirty="0" smtClean="0"/>
              <a:t>http://turistickyatlas.cz</a:t>
            </a:r>
            <a:r>
              <a:rPr lang="pt-BR" dirty="0" smtClean="0"/>
              <a:t> [online]. [cit. 25.1.2013]. Dostupný na WWW: http://turistickyatlas.cz/vse/misto/6364_zamek-hluboka-nad-vltavou.html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6. </a:t>
            </a:r>
            <a:r>
              <a:rPr lang="pt-BR" dirty="0" smtClean="0"/>
              <a:t>AUTOR NEUVEDEN. </a:t>
            </a:r>
            <a:r>
              <a:rPr lang="pt-BR" i="1" dirty="0" smtClean="0"/>
              <a:t>http://www.komenskeho66.cz</a:t>
            </a:r>
            <a:r>
              <a:rPr lang="pt-BR" dirty="0" smtClean="0"/>
              <a:t> [online]. [cit. 25.1.2013]. Dostupný na WWW: http://www.komenskeho66.cz/materialy/dejepis/73.html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7. ŠULC, Roman. </a:t>
            </a:r>
            <a:r>
              <a:rPr lang="cs-CZ" i="1" dirty="0" smtClean="0"/>
              <a:t>http://www.</a:t>
            </a:r>
            <a:r>
              <a:rPr lang="cs-CZ" i="1" dirty="0" err="1" smtClean="0"/>
              <a:t>cestyapamatky.cz</a:t>
            </a:r>
            <a:r>
              <a:rPr lang="cs-CZ" dirty="0" smtClean="0"/>
              <a:t> [online]. [cit. 25.1.2013]. Dostupný na WWW: http://www.</a:t>
            </a:r>
            <a:r>
              <a:rPr lang="cs-CZ" dirty="0" err="1" smtClean="0"/>
              <a:t>cestyapamatky.cz</a:t>
            </a:r>
            <a:r>
              <a:rPr lang="cs-CZ" dirty="0" smtClean="0"/>
              <a:t>/</a:t>
            </a:r>
            <a:r>
              <a:rPr lang="cs-CZ" dirty="0" err="1" smtClean="0"/>
              <a:t>kolinsko</a:t>
            </a:r>
            <a:r>
              <a:rPr lang="cs-CZ" dirty="0" smtClean="0"/>
              <a:t>/</a:t>
            </a:r>
            <a:r>
              <a:rPr lang="cs-CZ" dirty="0" err="1" smtClean="0"/>
              <a:t>kourim</a:t>
            </a:r>
            <a:r>
              <a:rPr lang="cs-CZ" dirty="0" smtClean="0"/>
              <a:t>/kostel-</a:t>
            </a:r>
            <a:r>
              <a:rPr lang="cs-CZ" dirty="0" err="1" smtClean="0"/>
              <a:t>sv</a:t>
            </a:r>
            <a:r>
              <a:rPr lang="cs-CZ" dirty="0" smtClean="0"/>
              <a:t>-</a:t>
            </a:r>
            <a:r>
              <a:rPr lang="cs-CZ" dirty="0" err="1" smtClean="0"/>
              <a:t>stepana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863</TotalTime>
  <Words>330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Úvod do dějin umění</vt:lpstr>
      <vt:lpstr>Základní obory v dějinách umění</vt:lpstr>
      <vt:lpstr>1. Které stavby jsou světské a které sakrální?</vt:lpstr>
      <vt:lpstr>2. Která stavba je podélná a která centrální?</vt:lpstr>
      <vt:lpstr>Správné odpovědi: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dějin umění</dc:title>
  <dc:creator>Kateřina Plesníková</dc:creator>
  <cp:lastModifiedBy>Olivík Daniel</cp:lastModifiedBy>
  <cp:revision>66</cp:revision>
  <dcterms:created xsi:type="dcterms:W3CDTF">2009-08-30T17:48:12Z</dcterms:created>
  <dcterms:modified xsi:type="dcterms:W3CDTF">2013-06-26T07:20:30Z</dcterms:modified>
</cp:coreProperties>
</file>