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7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3911195"/>
              </p:ext>
            </p:extLst>
          </p:nvPr>
        </p:nvGraphicFramePr>
        <p:xfrm>
          <a:off x="3763926" y="141688"/>
          <a:ext cx="4678325" cy="65952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04744" progId="Word.Document.12">
                  <p:embed/>
                </p:oleObj>
              </mc:Choice>
              <mc:Fallback>
                <p:oleObj name="Dokument" r:id="rId3" imgW="5889940" imgH="830474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63926" y="141688"/>
                        <a:ext cx="4678325" cy="65952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864169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817341"/>
            <a:ext cx="8915399" cy="16642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Rastrová grafika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89212" y="4895214"/>
            <a:ext cx="8449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Základní termíny – prezentace barev, barevné modely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0886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22606" y="689160"/>
            <a:ext cx="2521844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MODEL (RGB)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22606" y="2335176"/>
            <a:ext cx="8579708" cy="16730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Velkou část viditelného spektra lze reprezentovat směsí červeného, zeleného a modrého (RGB) barevného světla v různých poměrech a intenzitách. (Pro namíchání jakékoli barvy používáme tří základní barvy –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R,G,B tedy červenou, zelenou, modrou).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22606" y="1305829"/>
            <a:ext cx="8439664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Tento barevný model se používá u zařízení, které vyzařují světlo – monitory, LCD, televize…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4811" y="4008198"/>
            <a:ext cx="2876550" cy="2686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94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59675" y="977982"/>
            <a:ext cx="8509687" cy="46596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Model RGB přiřazuje každému obrazovému bodu hodnotu intenzity v rozsahu od 0 do 255 pro každou ze složek RGB v barevném obraze.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Když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jsou hodnoty všech tří složek stejné, je výsledkem odstín neutrální šedé.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Když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hodnota všech složek 255, je výsledkem čistá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bílá.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dyž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mají všechny složky hodnotu 0, je výsledkem čistá černá.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9153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47783" y="405367"/>
            <a:ext cx="92675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 určení barvy v praxi můžeme použít jednoduché aplikace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aplikací je více a jsou volně k dispozici na Internetu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Zde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ukázka programu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ColorLak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347783" y="1748135"/>
            <a:ext cx="926756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 dokreslení předchozí informace: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1447" y="2323664"/>
            <a:ext cx="2028825" cy="4191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6576" y="2352239"/>
            <a:ext cx="1981200" cy="41624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0756" y="2390339"/>
            <a:ext cx="1962150" cy="415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55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13685" y="174832"/>
            <a:ext cx="8814487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některých případech je důležitá hodnota RGB v tzv. hexadecimálním tvaru. Na obrázku tato položka: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5318" y="694016"/>
            <a:ext cx="1866900" cy="206692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413685" y="3280125"/>
            <a:ext cx="8872151" cy="13629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Hexadecimální číslo je číslo v šestnáctkové soustavě (pro určení libovolného čísla používáme šestnáct znaků: 0-9 a A-F.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Maximální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číslo je FF, které odpovídá 255 desítkově.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3685" y="4643062"/>
            <a:ext cx="9284045" cy="16555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Příklad: Červená barva je tedy FF 00(žádná zelená) 00(žádná modrá). Zelená je obdobně 00FF00 a modrá 0000FF. Jestliže chceme určit bílou, musíme si uvědomit vlastnosti modelu RGB (vyzařujeme světlo) a z toho plyne hodnota FFFFFF (maximum). Obdobně černá je 000000.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48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1836" y="524143"/>
            <a:ext cx="9284045" cy="16555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Příklad: Červená barva je tedy FF 00(žádná zelená) 00(žádná modrá). Zelená je obdobně 00FF00 a modrá 0000FF. Jestliže chceme určit bílou, musíme si uvědomit vlastnosti modelu RGB (vyzařujeme světlo) a z toho plyne hodnota FFFFFF (maximum). Obdobně černá je 000000.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2496" y="2495421"/>
            <a:ext cx="2000250" cy="4238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9619" y="2495421"/>
            <a:ext cx="1905000" cy="41814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3032" y="2509708"/>
            <a:ext cx="2000250" cy="415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346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64259" y="491552"/>
            <a:ext cx="8863913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Někdy potřebujeme zadat číselnou hodnotu barvy. Můžeme si barvu připravit v programu: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4259" y="1433580"/>
            <a:ext cx="5760720" cy="392493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265406" y="5529303"/>
            <a:ext cx="896276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Hodnota této zelené je tedy: 4AB847. Mohli bychom zadat do grafických editorů nebo do dalších programů, kde určujeme barvu (tvorba WWW).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00544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70007" y="656208"/>
            <a:ext cx="2816797" cy="5959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MODEL (CMYK)</a:t>
            </a:r>
            <a:endParaRPr lang="cs-CZ" sz="32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38802" y="4329059"/>
            <a:ext cx="8684569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Model CMYK je založen na schopnosti tiskových barev vytištěných na papíře absorbovat světlo. Při dopadu bílého světla na tiskové barvy se část spektra absorbuje a část se odráží zpět do vašeho oka.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38802" y="1669761"/>
            <a:ext cx="8684569" cy="24785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Používá se u zařízeni typu tiskáren. Dochází ke skládání: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Azurové (C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cyan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urpurové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 – magenta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Žluté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(Y – </a:t>
            </a:r>
            <a:r>
              <a:rPr lang="cs-CZ" sz="2400" dirty="0" err="1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yellow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Black (K – černé)</a:t>
            </a:r>
          </a:p>
        </p:txBody>
      </p:sp>
    </p:spTree>
    <p:extLst>
      <p:ext uri="{BB962C8B-B14F-4D97-AF65-F5344CB8AC3E}">
        <p14:creationId xmlns:p14="http://schemas.microsoft.com/office/powerpoint/2010/main" val="3629106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72902" y="802283"/>
            <a:ext cx="9450688" cy="34413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Teoreticky by mělo složením čistého azurového (C – cyan), purpurového (M – magenta) a žlutého (Y –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yellow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pigmentu dojít k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absorbci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všech barev a měla by vzniknout černá.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Protože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každá tisková barva obsahuje určité nečistoty, vytvářejí tyto tři barvy ve skutečnosti špinavě hnědou a aby opravdu vznikla černá, musí se kombinovat s černou tiskařskou barvou (K –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black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Písmeno K se používá proto, aby nedocházelo k záměně, protože B by mohlo znamenat i modrou.)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2016" y="4032963"/>
            <a:ext cx="2876550" cy="2680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130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32429" y="1545995"/>
            <a:ext cx="8287506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Gamut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je rozsah barev, které se mohou v barevném systému zobrazovat nebo tisknout.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32429" y="781221"/>
            <a:ext cx="13436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Gamut</a:t>
            </a:r>
            <a:endParaRPr lang="cs-CZ" sz="3200" b="1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429" y="2922373"/>
            <a:ext cx="3756025" cy="3352800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5" name="Obdélník 4"/>
          <p:cNvSpPr/>
          <p:nvPr/>
        </p:nvSpPr>
        <p:spPr>
          <a:xfrm>
            <a:off x="7447005" y="2922373"/>
            <a:ext cx="2891481" cy="1186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Gamut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barev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Lab </a:t>
            </a:r>
            <a:endParaRPr lang="cs-CZ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Gamut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barev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RGB</a:t>
            </a:r>
            <a:endParaRPr lang="cs-CZ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Gamut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barev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CMYK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292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30162" y="780175"/>
            <a:ext cx="8526162" cy="16730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Gamut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RGB obsahuje podmnožinu těch barev, které mohou být zobrazeny na monitoru počítače nebo televize (který vyzařuje červené, zelené a modré světlo). Některé barvy, jako je čistá azurová nebo čistá žlutá, nelze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monitoru přesně zobrazit.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30162" y="3251526"/>
            <a:ext cx="8023654" cy="20506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Gamut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CMYK je menší, obsahuje pouze barvy, které mohou být vytištěny pomocí výtažkových tiskových barev. Zobrazíme-li na obrazovce barvy, které nelze vytisknout, označují se jako netisknutelné nebo také mimo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gamut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to znamená mimo </a:t>
            </a: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gamut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CMYK.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964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50</TotalTime>
  <Words>543</Words>
  <Application>Microsoft Office PowerPoint</Application>
  <PresentationFormat>Vlastní</PresentationFormat>
  <Paragraphs>40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Daniel Sisr</dc:creator>
  <cp:lastModifiedBy>name</cp:lastModifiedBy>
  <cp:revision>7</cp:revision>
  <dcterms:created xsi:type="dcterms:W3CDTF">2013-06-12T19:50:16Z</dcterms:created>
  <dcterms:modified xsi:type="dcterms:W3CDTF">2013-06-27T08:39:14Z</dcterms:modified>
</cp:coreProperties>
</file>