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126" y="-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unecnice.cz/" TargetMode="External"/><Relationship Id="rId2" Type="http://schemas.openxmlformats.org/officeDocument/2006/relationships/hyperlink" Target="http://www.stahuj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5285928"/>
              </p:ext>
            </p:extLst>
          </p:nvPr>
        </p:nvGraphicFramePr>
        <p:xfrm>
          <a:off x="4173538" y="224390"/>
          <a:ext cx="4534527" cy="6392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304744" progId="Word.Document.12">
                  <p:embed/>
                </p:oleObj>
              </mc:Choice>
              <mc:Fallback>
                <p:oleObj name="Dokument" r:id="rId3" imgW="5889940" imgH="830474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73538" y="224390"/>
                        <a:ext cx="4534527" cy="6392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2081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589212" y="2817341"/>
            <a:ext cx="8915399" cy="16642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Rastrová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89212" y="4895214"/>
            <a:ext cx="8449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Základy práce s rastrovým editorem – výběrové nástroje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7551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96064" y="714371"/>
            <a:ext cx="8690919" cy="206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vysvětlení základní práce s rastrovou grafikou použijeme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freewarový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nástroj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Paint.Net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. Jde o kvalitní rastrový editor dostupný např. na serveru </a:t>
            </a:r>
            <a:r>
              <a:rPr lang="cs-CZ" sz="24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www.stahuj.cz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nebo na </a:t>
            </a:r>
            <a:r>
              <a:rPr lang="cs-CZ" sz="24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www.slunecnice.cz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(I v OS Windows se nachází jednoduchý rastrový editor – Malování)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496064" y="2782566"/>
            <a:ext cx="6165662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 spuštění uvidíte základní rozhraní programu: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64" y="3447663"/>
            <a:ext cx="576072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70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54875" y="771638"/>
            <a:ext cx="7677665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uvědomění si rozdílu mezi vektorovým a rastrovým editorem vybereme nástroj štětec (1).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442" y="2115845"/>
            <a:ext cx="3686175" cy="412559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4382529" y="3135798"/>
            <a:ext cx="613347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Parametry štětce se mění pomoci horní lišty (2).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8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395" y="586362"/>
            <a:ext cx="5235275" cy="30712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269395" y="3657599"/>
            <a:ext cx="8637502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 zvětšení zjistíme, že obrázek je opravdu vytvořený pomocí bodů.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395" y="4296221"/>
            <a:ext cx="5760720" cy="210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88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64985" y="1241195"/>
            <a:ext cx="8341911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Velice často se v rastrových editorech používají výběrové nástroje.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64986" y="507928"/>
            <a:ext cx="25972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Výběrové </a:t>
            </a:r>
            <a:r>
              <a:rPr lang="cs-CZ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nástroje.</a:t>
            </a:r>
          </a:p>
        </p:txBody>
      </p:sp>
      <p:sp>
        <p:nvSpPr>
          <p:cNvPr id="6" name="Obdélník 5"/>
          <p:cNvSpPr/>
          <p:nvPr/>
        </p:nvSpPr>
        <p:spPr>
          <a:xfrm>
            <a:off x="2564985" y="1974462"/>
            <a:ext cx="865495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 programu </a:t>
            </a:r>
            <a:r>
              <a:rPr lang="cs-CZ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Paint.Net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jde o tři možnosti – výběrový nástroj obdélní, elipsa a kouzelná hůlka (obdélný lze přidržením klávesy Shift změnit na čtverec, stejně tak elipsu na kruh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513" y="3515579"/>
            <a:ext cx="3952875" cy="259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1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07739" y="697498"/>
            <a:ext cx="8690919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Klikneme na nástroj a výběr provedeme myší. 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Oblast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výběru můžeme vyplnit pomocí nástroje výplně.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739" y="1995771"/>
            <a:ext cx="5295900" cy="4118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00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808" y="583522"/>
            <a:ext cx="5760720" cy="3598545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424808" y="551952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Výběrový nástroj kouzelná hůlka slouží k výběru oblasti se stejnou nebo podobnou barvou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787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20007" y="791003"/>
            <a:ext cx="85809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Výběrový nástroj kouzelná hůlka slouží k výběru oblasti se stejnou nebo podobnou barvou.</a:t>
            </a:r>
            <a:endParaRPr lang="cs-CZ" sz="2400" dirty="0"/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007" y="1819112"/>
            <a:ext cx="4029075" cy="4900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83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20778" y="697498"/>
            <a:ext cx="8138983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Barevnou podobnost určujeme pomocí odchylky (na obr. 50%). Vytvořme eliptický výběr a vyplňme ho světlou barvou. 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532" y="1842401"/>
            <a:ext cx="3587321" cy="206233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520778" y="4157489"/>
            <a:ext cx="8452022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Pokusíme se tuto oblast vybrat pomocí výběrového nástroje kouzelná hůlka. V prvním případě bude odchylka příliš velká (78%). Dojde k výběru i další oblasti. Zde bílé barvy podkladu.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39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805" y="694875"/>
            <a:ext cx="6282589" cy="3621752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424806" y="4967429"/>
            <a:ext cx="832557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 druhém případě je již odchylka nastavená správně (27%). Dojde k výběru pouze oblasti elipsy.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2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662" y="730592"/>
            <a:ext cx="5760720" cy="32385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523662" y="4824655"/>
            <a:ext cx="7814824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Jestliže máme oblast vybránu, můžeme posunout body (pixely) výběru. Vše se děje pomocí nástroje posunutí vybraných pixelů.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29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709" y="486058"/>
            <a:ext cx="7798350" cy="3097402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490708" y="4379910"/>
            <a:ext cx="8597421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Výběr ukončíme klávesou ESC na klávesnici. V táto chvíli již nelze s body dále pohybovat. Pouze postup opakovat (provést výběr..).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3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40331" y="631496"/>
            <a:ext cx="5771580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Výběr lze posunout nástrojem posun výběru.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40331" y="1241195"/>
            <a:ext cx="8271150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Opět vybereme oblast, klikneme na nástroj „posun výběru“ a myší oblastí pohybujeme.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330" y="2653244"/>
            <a:ext cx="7397939" cy="3170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52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57167" y="681023"/>
            <a:ext cx="9102811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Vybranou oblast můžeme oříznout pomoci nástroje „oříznout výběr“.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192" y="1419337"/>
            <a:ext cx="6686240" cy="282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8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812" y="795028"/>
            <a:ext cx="7600641" cy="477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0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</TotalTime>
  <Words>184</Words>
  <Application>Microsoft Office PowerPoint</Application>
  <PresentationFormat>Vlastní</PresentationFormat>
  <Paragraphs>21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Stébla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Daniel Sisr</dc:creator>
  <cp:lastModifiedBy>name</cp:lastModifiedBy>
  <cp:revision>4</cp:revision>
  <dcterms:created xsi:type="dcterms:W3CDTF">2013-06-12T20:38:05Z</dcterms:created>
  <dcterms:modified xsi:type="dcterms:W3CDTF">2013-06-27T08:40:03Z</dcterms:modified>
</cp:coreProperties>
</file>