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8" r:id="rId12"/>
    <p:sldId id="269" r:id="rId13"/>
    <p:sldId id="270" r:id="rId14"/>
    <p:sldId id="271" r:id="rId15"/>
    <p:sldId id="264" r:id="rId16"/>
    <p:sldId id="266" r:id="rId17"/>
    <p:sldId id="26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126" y="-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8764529"/>
              </p:ext>
            </p:extLst>
          </p:nvPr>
        </p:nvGraphicFramePr>
        <p:xfrm>
          <a:off x="3763926" y="141688"/>
          <a:ext cx="4635795" cy="65353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304744" progId="Word.Document.12">
                  <p:embed/>
                </p:oleObj>
              </mc:Choice>
              <mc:Fallback>
                <p:oleObj name="Dokument" r:id="rId3" imgW="5889940" imgH="830474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63926" y="141688"/>
                        <a:ext cx="4635795" cy="65353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3728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589212" y="2817341"/>
            <a:ext cx="8915399" cy="16642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Rastrová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89212" y="4895214"/>
            <a:ext cx="8449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Základy práce s rastrovým editorem – práce s vrstvami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41133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34371" y="1078129"/>
            <a:ext cx="810882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Zajímavou možností úpravy rastrové grafiky je práce s vrstvami. 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34371" y="616464"/>
            <a:ext cx="9852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Vrstvy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2534370" y="2230649"/>
            <a:ext cx="8751467" cy="2153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Vrstvy si můžeme představit jako průhledné fólie, na které můžeme kreslit a které se umísťují na sebe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Jednotlivé vrstvy můžeme zobrazovat (skrývat), můžeme s nimi manipulovat (rotovat, zrcadlit..),  můžeme na ně uplatnit efekty, které se pak projeví pouze v objektech na nich umístěných.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534370" y="5048945"/>
            <a:ext cx="8685564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Novou vrstvu vytvoříme v menu „Vrstvy“ – „přidat novou vrstvu“.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572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804" y="391353"/>
            <a:ext cx="6329542" cy="2843299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410804" y="4243792"/>
            <a:ext cx="9082113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Práci s vrstvami usnadňuje plovoucí menu – vrstvy. Po poklepání (dvojklik) na název vrstvy se objeví plovoucí menu - vlastnosti vrstvy.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175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856" y="404310"/>
            <a:ext cx="8012533" cy="2846310"/>
          </a:xfrm>
          <a:prstGeom prst="rect">
            <a:avLst/>
          </a:prstGeom>
        </p:spPr>
      </p:pic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762" y="4135765"/>
            <a:ext cx="5760720" cy="241427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391856" y="3567249"/>
            <a:ext cx="779341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Vrstvu si pojmenujeme dvojklikem na obecný název „vrstva „.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134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75648" y="650843"/>
            <a:ext cx="79221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Vytvoříme dvě vrstvy: „čtverce a obdélníky“ a „kruhy a elipsy“.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375648" y="1534507"/>
            <a:ext cx="8597152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obou vrstev nakreslíme příslušné objekty. Objekty jsou nakreslené v té vrstvě, která je při kreslení aktivní.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098" y="2616272"/>
            <a:ext cx="8014974" cy="330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252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72152" y="697398"/>
            <a:ext cx="775019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Viditelnost vrstvy určíme zaškrtávacím boxem u názvu vrstvy.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662" y="1451292"/>
            <a:ext cx="7139322" cy="376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322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46639" y="788114"/>
            <a:ext cx="8707394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Rozdíl při práci s vrstvami je viditelný i při vyplňování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objektů barvou.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Vždy je potřebné si uvědomit, ve které vrstvě se pohybujeme.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639" y="2115477"/>
            <a:ext cx="7677664" cy="323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509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710" y="681845"/>
            <a:ext cx="7238176" cy="314875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490710" y="4544569"/>
            <a:ext cx="7781874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Efekty, které bývají součástí rastrových editorů, se opět projeví pouze v aktivní vrstvě.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824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06041" y="582169"/>
            <a:ext cx="7781874" cy="1775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následujícím příkladu si ukážeme přenos barvy z jednoho objektu na druhý pomoci nástroje – kapátko. Objekty budou ležet v různých vrstvách.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Úkolem tedy bude přenést barvy z vybarvených objektů.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299" y="2629229"/>
            <a:ext cx="7710616" cy="360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497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98947" y="475077"/>
            <a:ext cx="7781874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Přepněme se do vrstvy „obdélníky a čtverce“. Pro přenos barvy použijeme nástroje „kapátko“ na panelu nástrojů.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516" y="1788087"/>
            <a:ext cx="7971344" cy="491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09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44721" y="590407"/>
            <a:ext cx="7781874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Kapátkem klikneme na vzorovou výplň. Změní se nám barva na barevné paletě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721" y="1879685"/>
            <a:ext cx="7661704" cy="468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4400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01240" y="623358"/>
            <a:ext cx="806196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Důležitým dalším krokem je přepnutí do vrstvy „elipsy a kruhy“. Následně již využijeme nástroj „výplň“.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240" y="1643902"/>
            <a:ext cx="8142919" cy="495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012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6569" y="681022"/>
            <a:ext cx="778187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Postup opakujeme. Nesmíme zapomínat na přepínání vrstev.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956" y="1622483"/>
            <a:ext cx="8029189" cy="507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276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046" y="364265"/>
            <a:ext cx="7193376" cy="3029723"/>
          </a:xfrm>
          <a:prstGeom prst="rect">
            <a:avLst/>
          </a:prstGeom>
        </p:spPr>
      </p:pic>
      <p:pic>
        <p:nvPicPr>
          <p:cNvPr id="3" name="Obrázek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046" y="3615510"/>
            <a:ext cx="7193376" cy="296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6453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492" y="2252356"/>
            <a:ext cx="9102811" cy="4257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9345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8231" y="722111"/>
            <a:ext cx="6468822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Pořadí vrstev můžeme ovlivňovat na panelu vrstvy.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231" y="1390006"/>
            <a:ext cx="2143125" cy="256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86487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43</TotalTime>
  <Words>246</Words>
  <Application>Microsoft Office PowerPoint</Application>
  <PresentationFormat>Vlastní</PresentationFormat>
  <Paragraphs>21</Paragraphs>
  <Slides>17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Stébla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Daniel Sisr</dc:creator>
  <cp:lastModifiedBy>name</cp:lastModifiedBy>
  <cp:revision>6</cp:revision>
  <dcterms:created xsi:type="dcterms:W3CDTF">2013-06-13T02:55:00Z</dcterms:created>
  <dcterms:modified xsi:type="dcterms:W3CDTF">2013-06-27T08:40:47Z</dcterms:modified>
</cp:coreProperties>
</file>