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302" autoAdjust="0"/>
  </p:normalViewPr>
  <p:slideViewPr>
    <p:cSldViewPr>
      <p:cViewPr>
        <p:scale>
          <a:sx n="73" d="100"/>
          <a:sy n="73" d="100"/>
        </p:scale>
        <p:origin x="-1290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86026C-4A4A-41D3-A81D-4B9F2B0C34FC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C0006B-E77B-4F59-9683-918CAA3426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70824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C0006B-E77B-4F59-9683-918CAA3426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C0006B-E77B-4F59-9683-918CAA3426D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EA42B49-3BA4-426F-8AD5-42DF461BF7FF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B65D78C-34CD-4E97-A89D-2568B235B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492293062"/>
              </p:ext>
            </p:extLst>
          </p:nvPr>
        </p:nvGraphicFramePr>
        <p:xfrm>
          <a:off x="2835275" y="706438"/>
          <a:ext cx="3770313" cy="5522912"/>
        </p:xfrm>
        <a:graphic>
          <a:graphicData uri="http://schemas.openxmlformats.org/presentationml/2006/ole">
            <p:oleObj spid="_x0000_s1033" name="Dokument" r:id="rId3" imgW="5889940" imgH="8630703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403340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NÁVAZNOST  ODVOLACÍCH ÚDAJŮ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KORESPONDENCE MEZI PODNIKY, INSTITUCEMI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NÁVAZNOST ODVOLACÍCH ÚDAJŮ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ODPOVÍDÁME-LI NA PÍSEMNOST </a:t>
            </a:r>
            <a:r>
              <a:rPr lang="cs-CZ" dirty="0" smtClean="0"/>
              <a:t>– UVEDEME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Váš dopis značky/Ze dne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  Spisovou značku</a:t>
            </a:r>
          </a:p>
          <a:p>
            <a:pPr marL="514350" indent="-514350">
              <a:buNone/>
            </a:pPr>
            <a:r>
              <a:rPr lang="cs-CZ" dirty="0" smtClean="0"/>
              <a:t> PŘÍKLAD         </a:t>
            </a:r>
            <a:r>
              <a:rPr lang="cs-CZ" dirty="0" err="1" smtClean="0"/>
              <a:t>Ko</a:t>
            </a:r>
            <a:r>
              <a:rPr lang="cs-CZ" dirty="0" smtClean="0"/>
              <a:t>/237/12/2012-10-23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>
                <a:solidFill>
                  <a:srgbClr val="002060"/>
                </a:solidFill>
              </a:rPr>
              <a:t>ADRESÁT V KNIZE POŠTY - ZÁPIS 23. ŘÍJNA 2012 237. DOPIS, NA KTERÝ REAGUJEME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POPTÁVKA  -  NABÍDKA</a:t>
            </a:r>
            <a:endParaRPr lang="cs-CZ" dirty="0"/>
          </a:p>
        </p:txBody>
      </p:sp>
      <p:pic>
        <p:nvPicPr>
          <p:cNvPr id="4" name="Zástupný symbol pro obsah 3" descr="Dotaz na pečiv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340768"/>
            <a:ext cx="4104457" cy="4896544"/>
          </a:xfrm>
        </p:spPr>
      </p:pic>
      <p:pic>
        <p:nvPicPr>
          <p:cNvPr id="5" name="Obrázek 4" descr="Nabídka peči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1412776"/>
            <a:ext cx="4644008" cy="5040560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 flipV="1">
            <a:off x="2123728" y="3284984"/>
            <a:ext cx="3384376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3275856" y="3501008"/>
            <a:ext cx="2304256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NABÍDKA  -  OBJEDNÁVKA</a:t>
            </a:r>
            <a:endParaRPr lang="cs-CZ" dirty="0"/>
          </a:p>
        </p:txBody>
      </p:sp>
      <p:pic>
        <p:nvPicPr>
          <p:cNvPr id="4" name="Zástupný symbol pro obsah 3" descr="Nabídka pečiv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484784"/>
            <a:ext cx="4104457" cy="5184576"/>
          </a:xfrm>
        </p:spPr>
      </p:pic>
      <p:pic>
        <p:nvPicPr>
          <p:cNvPr id="5" name="Obrázek 4" descr="Objednávka pečiv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3968" y="1196752"/>
            <a:ext cx="4860032" cy="5661248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>
            <a:off x="1763688" y="3789040"/>
            <a:ext cx="3312368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835696" y="5157192"/>
            <a:ext cx="295232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OBJEDNÁVKA  -  POTVRZENÍ OBJ.</a:t>
            </a:r>
            <a:endParaRPr lang="cs-CZ" dirty="0"/>
          </a:p>
        </p:txBody>
      </p:sp>
      <p:pic>
        <p:nvPicPr>
          <p:cNvPr id="4" name="Zástupný symbol pro obsah 3" descr="Objednávka peči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556792"/>
            <a:ext cx="3888432" cy="5040560"/>
          </a:xfrm>
        </p:spPr>
      </p:pic>
      <p:pic>
        <p:nvPicPr>
          <p:cNvPr id="5" name="Obrázek 4" descr="Potvrzení objednáv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067944" y="1484783"/>
            <a:ext cx="5076055" cy="5373217"/>
          </a:xfrm>
          <a:prstGeom prst="rect">
            <a:avLst/>
          </a:prstGeom>
        </p:spPr>
      </p:pic>
      <p:cxnSp>
        <p:nvCxnSpPr>
          <p:cNvPr id="9" name="Přímá spojovací šipka 8"/>
          <p:cNvCxnSpPr/>
          <p:nvPr/>
        </p:nvCxnSpPr>
        <p:spPr>
          <a:xfrm flipV="1">
            <a:off x="1979712" y="3429000"/>
            <a:ext cx="266429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3059832" y="3645024"/>
            <a:ext cx="158417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POTVRZENÍ OBJEDNÁVKY - URGENCE</a:t>
            </a:r>
            <a:endParaRPr lang="cs-CZ" dirty="0"/>
          </a:p>
        </p:txBody>
      </p:sp>
      <p:pic>
        <p:nvPicPr>
          <p:cNvPr id="4" name="Zástupný symbol pro obsah 3" descr="Potvrzení objednáv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3888432" cy="5040560"/>
          </a:xfrm>
        </p:spPr>
      </p:pic>
      <p:pic>
        <p:nvPicPr>
          <p:cNvPr id="5" name="Obrázek 4" descr="Urgence peči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1268759"/>
            <a:ext cx="4040882" cy="4741515"/>
          </a:xfrm>
          <a:prstGeom prst="rect">
            <a:avLst/>
          </a:prstGeom>
        </p:spPr>
      </p:pic>
      <p:cxnSp>
        <p:nvCxnSpPr>
          <p:cNvPr id="9" name="Přímá spojovací šipka 8"/>
          <p:cNvCxnSpPr/>
          <p:nvPr/>
        </p:nvCxnSpPr>
        <p:spPr>
          <a:xfrm>
            <a:off x="1835696" y="3789040"/>
            <a:ext cx="27363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1691680" y="4869160"/>
            <a:ext cx="2736304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URGENCE – ODPOVĚĎ NA URGENCI</a:t>
            </a:r>
            <a:endParaRPr lang="cs-CZ" dirty="0"/>
          </a:p>
        </p:txBody>
      </p:sp>
      <p:pic>
        <p:nvPicPr>
          <p:cNvPr id="4" name="Zástupný symbol pro obsah 3" descr="Urgence pečiv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81909" y="1600200"/>
            <a:ext cx="4514227" cy="4525963"/>
          </a:xfrm>
        </p:spPr>
      </p:pic>
      <p:sp>
        <p:nvSpPr>
          <p:cNvPr id="9" name="Zaoblený obdélník 8"/>
          <p:cNvSpPr/>
          <p:nvPr/>
        </p:nvSpPr>
        <p:spPr>
          <a:xfrm>
            <a:off x="2843808" y="4725144"/>
            <a:ext cx="792088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139952" y="4941168"/>
            <a:ext cx="576064" cy="14401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28529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 NA URGENCI</a:t>
            </a:r>
            <a:endParaRPr lang="cs-CZ" dirty="0"/>
          </a:p>
        </p:txBody>
      </p:sp>
      <p:pic>
        <p:nvPicPr>
          <p:cNvPr id="4" name="Zástupný symbol pro obsah 3" descr="Odpověď na urgenc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484784"/>
            <a:ext cx="7269480" cy="48006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Zaoblený obdélník 4"/>
          <p:cNvSpPr/>
          <p:nvPr/>
        </p:nvSpPr>
        <p:spPr>
          <a:xfrm>
            <a:off x="2699792" y="3140968"/>
            <a:ext cx="792088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KULDOVÁ, Olga a Emílie FLEISCHMANNOVÁ. </a:t>
            </a:r>
            <a:r>
              <a:rPr lang="cs-CZ" i="1" dirty="0" smtClean="0"/>
              <a:t>Jak psát obchodní dopisy a jiné písemnosti: pro střední školy i pro širokou veřejnost</a:t>
            </a:r>
            <a:r>
              <a:rPr lang="cs-CZ" dirty="0" smtClean="0"/>
              <a:t>. 6., </a:t>
            </a:r>
            <a:r>
              <a:rPr lang="cs-CZ" dirty="0" err="1" smtClean="0"/>
              <a:t>upr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Praha: Fortuna, 2007, 199 s. ISBN 978-807-3730-093.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81</TotalTime>
  <Words>114</Words>
  <Application>Microsoft Office PowerPoint</Application>
  <PresentationFormat>Předvádění na obrazovce (4:3)</PresentationFormat>
  <Paragraphs>20</Paragraphs>
  <Slides>10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Dokument aplikace Microsoft Office Word</vt:lpstr>
      <vt:lpstr>Snímek 1</vt:lpstr>
      <vt:lpstr>NÁVAZNOST  ODVOLACÍCH ÚDAJŮ</vt:lpstr>
      <vt:lpstr>NÁVAZNOST ODVOLACÍCH ÚDAJŮ</vt:lpstr>
      <vt:lpstr>POPTÁVKA  -  NABÍDKA</vt:lpstr>
      <vt:lpstr>NABÍDKA  -  OBJEDNÁVKA</vt:lpstr>
      <vt:lpstr>OBJEDNÁVKA  -  POTVRZENÍ OBJ.</vt:lpstr>
      <vt:lpstr>POTVRZENÍ OBJEDNÁVKY - URGENCE</vt:lpstr>
      <vt:lpstr>URGENCE – ODPOVĚĎ NA URGENCI</vt:lpstr>
      <vt:lpstr>ODPOVĚĎ NA URGENCI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NÁVAZNOST  ODVOLACÍCH ÚDAJŮ</dc:title>
  <dc:creator>jirousoval</dc:creator>
  <cp:lastModifiedBy>jirousoval</cp:lastModifiedBy>
  <cp:revision>21</cp:revision>
  <dcterms:created xsi:type="dcterms:W3CDTF">2013-06-15T15:53:23Z</dcterms:created>
  <dcterms:modified xsi:type="dcterms:W3CDTF">2013-06-29T05:41:05Z</dcterms:modified>
</cp:coreProperties>
</file>