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63" r:id="rId4"/>
    <p:sldId id="261" r:id="rId5"/>
    <p:sldId id="264" r:id="rId6"/>
    <p:sldId id="259" r:id="rId7"/>
    <p:sldId id="260" r:id="rId8"/>
    <p:sldId id="25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84" d="100"/>
          <a:sy n="184" d="100"/>
        </p:scale>
        <p:origin x="1512" y="21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649450680"/>
              </p:ext>
            </p:extLst>
          </p:nvPr>
        </p:nvGraphicFramePr>
        <p:xfrm>
          <a:off x="2338388" y="1057275"/>
          <a:ext cx="3770312" cy="4383088"/>
        </p:xfrm>
        <a:graphic>
          <a:graphicData uri="http://schemas.openxmlformats.org/presentationml/2006/ole">
            <p:oleObj spid="_x0000_s1027" name="Dokument" r:id="rId3" imgW="8374990" imgH="9743122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731707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DODACÍ  LIST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057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DODACÍ  LIST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VYPLŇUJE  DODAVATEL</a:t>
            </a:r>
          </a:p>
          <a:p>
            <a:endParaRPr lang="cs-CZ" dirty="0"/>
          </a:p>
          <a:p>
            <a:r>
              <a:rPr lang="cs-CZ" dirty="0" smtClean="0"/>
              <a:t>PODLE OBJEDNÁVKY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PROVÁZÍ ZBOŽÍ,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21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DODACÍ   LIST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8210" y="1628800"/>
            <a:ext cx="3017308" cy="4525963"/>
          </a:xfrm>
        </p:spPr>
      </p:pic>
      <p:cxnSp>
        <p:nvCxnSpPr>
          <p:cNvPr id="6" name="Přímá spojnice se šipkou 5"/>
          <p:cNvCxnSpPr/>
          <p:nvPr/>
        </p:nvCxnSpPr>
        <p:spPr>
          <a:xfrm flipH="1">
            <a:off x="1835696" y="1772816"/>
            <a:ext cx="2088233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652120" y="1772816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195736" y="2420888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148064" y="2348880"/>
            <a:ext cx="230425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267744" y="4437112"/>
            <a:ext cx="151216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499992" y="3284984"/>
            <a:ext cx="2016224" cy="2952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499992" y="3212976"/>
            <a:ext cx="2448272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339752" y="5373216"/>
            <a:ext cx="86409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5652120" y="5805264"/>
            <a:ext cx="7200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195736" y="2924944"/>
            <a:ext cx="136815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5796136" y="2708920"/>
            <a:ext cx="1224136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83568" y="1844824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ČÍSLO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1700808"/>
            <a:ext cx="165618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DATUM VYSTAVENÍ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2924944"/>
            <a:ext cx="190770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ADRESA ODBĚRATELE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7544" y="3789040"/>
            <a:ext cx="2195736" cy="646331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ČÍSLO OBJEDNÁVKY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23528" y="6021288"/>
            <a:ext cx="201622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PODPIS ODBĚRATELE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72200" y="6309320"/>
            <a:ext cx="172819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kg, </a:t>
            </a:r>
            <a:r>
              <a:rPr lang="cs-CZ" dirty="0" err="1" smtClean="0">
                <a:hlinkClick r:id="rId4" action="ppaction://hlinksldjump"/>
              </a:rPr>
              <a:t>hl</a:t>
            </a:r>
            <a:r>
              <a:rPr lang="cs-CZ" dirty="0" smtClean="0">
                <a:hlinkClick r:id="rId4" action="ppaction://hlinksldjump"/>
              </a:rPr>
              <a:t>, m, t  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092280" y="5301208"/>
            <a:ext cx="12241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15, 21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948264" y="4293096"/>
            <a:ext cx="201622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 OBJEDNÁVKY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51520" y="4869160"/>
            <a:ext cx="1944216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DRUH DODÁVKY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23528" y="2492896"/>
            <a:ext cx="183569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ADRESA DODAVATELE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052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16" grpId="0" animBg="1"/>
      <p:bldP spid="23" grpId="0" animBg="1"/>
      <p:bldP spid="30" grpId="0" animBg="1"/>
      <p:bldP spid="33" grpId="0" animBg="1"/>
      <p:bldP spid="34" grpId="0" animBg="1"/>
      <p:bldP spid="35" grpId="0" animBg="1"/>
      <p:bldP spid="36" grpId="0" animBg="1"/>
      <p:bldP spid="44" grpId="0" animBg="1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DODACÍ LIST</a:t>
            </a:r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628800"/>
            <a:ext cx="2990264" cy="4525963"/>
          </a:xfrm>
          <a:solidFill>
            <a:schemeClr val="accent2"/>
          </a:solidFill>
        </p:spPr>
      </p:pic>
      <p:cxnSp>
        <p:nvCxnSpPr>
          <p:cNvPr id="5" name="Přímá spojnice se šipkou 4"/>
          <p:cNvCxnSpPr>
            <a:stCxn id="6" idx="3"/>
          </p:cNvCxnSpPr>
          <p:nvPr/>
        </p:nvCxnSpPr>
        <p:spPr>
          <a:xfrm>
            <a:off x="1804403" y="4693786"/>
            <a:ext cx="2119525" cy="10394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23528" y="4509120"/>
            <a:ext cx="1480875" cy="3693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VYSTAVIL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427984" y="2852936"/>
            <a:ext cx="2376264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732240" y="4005064"/>
            <a:ext cx="1512168" cy="92333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SOUHRNNĚ OZNAČENÍ DODÁVKY</a:t>
            </a:r>
            <a:endParaRPr lang="cs-CZ" dirty="0"/>
          </a:p>
        </p:txBody>
      </p:sp>
      <p:cxnSp>
        <p:nvCxnSpPr>
          <p:cNvPr id="11" name="Přímá spojnice se šipkou 10"/>
          <p:cNvCxnSpPr>
            <a:endCxn id="12" idx="1"/>
          </p:cNvCxnSpPr>
          <p:nvPr/>
        </p:nvCxnSpPr>
        <p:spPr>
          <a:xfrm flipV="1">
            <a:off x="4932040" y="2239998"/>
            <a:ext cx="2088232" cy="1808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020272" y="1916832"/>
            <a:ext cx="1944216" cy="646331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IDENTIFIKACE ODBĚRATELE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409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DODACÍ LIST - NÁLEŽITOSTI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ČÍSLO </a:t>
            </a: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	</a:t>
            </a:r>
            <a:r>
              <a:rPr lang="cs-CZ" dirty="0" smtClean="0"/>
              <a:t>– od začátku roku, lomí se rokem vystavení 125/13</a:t>
            </a:r>
          </a:p>
          <a:p>
            <a:pPr>
              <a:buNone/>
            </a:pPr>
            <a:endParaRPr lang="cs-CZ" sz="1900" dirty="0" smtClean="0"/>
          </a:p>
          <a:p>
            <a:r>
              <a:rPr lang="cs-CZ" dirty="0" smtClean="0">
                <a:solidFill>
                  <a:schemeClr val="accent2"/>
                </a:solidFill>
              </a:rPr>
              <a:t>DATUM VYSTAVENÍ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– den, kdy se materiál  odesílá</a:t>
            </a:r>
          </a:p>
          <a:p>
            <a:pPr>
              <a:buNone/>
            </a:pPr>
            <a:endParaRPr lang="cs-CZ" sz="1900" dirty="0" smtClean="0"/>
          </a:p>
          <a:p>
            <a:r>
              <a:rPr lang="cs-CZ" dirty="0" smtClean="0">
                <a:solidFill>
                  <a:schemeClr val="accent2"/>
                </a:solidFill>
              </a:rPr>
              <a:t>ČÍSLO OBJEDNÁVKY – PŘEJÍMKA </a:t>
            </a: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	</a:t>
            </a:r>
            <a:r>
              <a:rPr lang="cs-CZ" dirty="0" smtClean="0"/>
              <a:t>– odběratel kontroluje materiál podle objednávky, dodacího listu a porovnává se skutečností                             			</a:t>
            </a:r>
            <a:r>
              <a:rPr lang="cs-CZ" dirty="0" smtClean="0">
                <a:solidFill>
                  <a:schemeClr val="accent2"/>
                </a:solidFill>
              </a:rPr>
              <a:t>REKLAMACE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123728" y="5373216"/>
            <a:ext cx="100811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313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DODACÍ LIST - NÁLEŽITOSTI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00200"/>
            <a:ext cx="8568952" cy="44958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IDENTIFIKACE ODBĚRATELE </a:t>
            </a:r>
          </a:p>
          <a:p>
            <a:pPr>
              <a:buNone/>
            </a:pPr>
            <a:r>
              <a:rPr lang="cs-CZ" dirty="0" smtClean="0"/>
              <a:t>	– adresy, IČ, DIČ, zápis v obchodním, živnostenském rejstříku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2"/>
                </a:solidFill>
              </a:rPr>
              <a:t>NÁZEV MATERIÁLU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2"/>
                </a:solidFill>
              </a:rPr>
              <a:t>MNOŽSTVÍ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2"/>
                </a:solidFill>
              </a:rPr>
              <a:t>JEDNOTKA MNOŽSTVÍ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	-  kg, t, hl, m², m³, ks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244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DODACÍ LIST</a:t>
            </a:r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628800"/>
            <a:ext cx="2990264" cy="4525963"/>
          </a:xfrm>
          <a:solidFill>
            <a:schemeClr val="accent2"/>
          </a:solidFill>
        </p:spPr>
      </p:pic>
      <p:cxnSp>
        <p:nvCxnSpPr>
          <p:cNvPr id="5" name="Přímá spojnice se šipkou 4"/>
          <p:cNvCxnSpPr>
            <a:stCxn id="6" idx="3"/>
          </p:cNvCxnSpPr>
          <p:nvPr/>
        </p:nvCxnSpPr>
        <p:spPr>
          <a:xfrm>
            <a:off x="1804403" y="4693786"/>
            <a:ext cx="2119525" cy="10394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23528" y="4509120"/>
            <a:ext cx="1480875" cy="3693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VYSTAVIL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427984" y="2852936"/>
            <a:ext cx="2376264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732240" y="4005064"/>
            <a:ext cx="1512168" cy="92333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SOUHRNNÉ OZNAČENÍ DODÁVKY</a:t>
            </a:r>
            <a:endParaRPr lang="cs-CZ" dirty="0"/>
          </a:p>
        </p:txBody>
      </p:sp>
      <p:cxnSp>
        <p:nvCxnSpPr>
          <p:cNvPr id="11" name="Přímá spojnice se šipkou 10"/>
          <p:cNvCxnSpPr>
            <a:endCxn id="12" idx="1"/>
          </p:cNvCxnSpPr>
          <p:nvPr/>
        </p:nvCxnSpPr>
        <p:spPr>
          <a:xfrm flipV="1">
            <a:off x="4932040" y="2239998"/>
            <a:ext cx="2088232" cy="1808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020272" y="1916832"/>
            <a:ext cx="1944216" cy="646331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IDENTIFIKACE ODBĚRATELE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409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DODACÍ  LIST - OPAKOVÁNÍ</a:t>
            </a:r>
            <a:endParaRPr lang="cs-CZ" dirty="0"/>
          </a:p>
        </p:txBody>
      </p:sp>
      <p:pic>
        <p:nvPicPr>
          <p:cNvPr id="4" name="Zástupný symbol pro obsah 3" descr="pRÁZDNÝ DODACÍ LIST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190875" y="1600200"/>
            <a:ext cx="2997200" cy="4495800"/>
          </a:xfrm>
        </p:spPr>
      </p:pic>
      <p:cxnSp>
        <p:nvCxnSpPr>
          <p:cNvPr id="6" name="Přímá spojovací šipka 5"/>
          <p:cNvCxnSpPr/>
          <p:nvPr/>
        </p:nvCxnSpPr>
        <p:spPr>
          <a:xfrm>
            <a:off x="5220072" y="1772816"/>
            <a:ext cx="172819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1763688" y="2852936"/>
            <a:ext cx="180020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4" idx="1"/>
          </p:cNvCxnSpPr>
          <p:nvPr/>
        </p:nvCxnSpPr>
        <p:spPr>
          <a:xfrm flipH="1">
            <a:off x="1907704" y="3848100"/>
            <a:ext cx="1283171" cy="3009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195736" y="5733256"/>
            <a:ext cx="10801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5796136" y="4941168"/>
            <a:ext cx="158417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308304" y="1772816"/>
            <a:ext cx="129614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852936"/>
            <a:ext cx="129614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077072"/>
            <a:ext cx="1408867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7584" y="64533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5733256"/>
            <a:ext cx="129614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80312" y="4509120"/>
            <a:ext cx="12241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184</TotalTime>
  <Words>75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Medián</vt:lpstr>
      <vt:lpstr>Dokument aplikace Microsoft Office Word</vt:lpstr>
      <vt:lpstr>Snímek 1</vt:lpstr>
      <vt:lpstr>DODACÍ  LIST</vt:lpstr>
      <vt:lpstr>DODACÍ  LIST </vt:lpstr>
      <vt:lpstr>DODACÍ   LIST</vt:lpstr>
      <vt:lpstr>DODACÍ LIST</vt:lpstr>
      <vt:lpstr>DODACÍ LIST - NÁLEŽITOSTI</vt:lpstr>
      <vt:lpstr>DODACÍ LIST - NÁLEŽITOSTI</vt:lpstr>
      <vt:lpstr>DODACÍ LIST</vt:lpstr>
      <vt:lpstr>DODACÍ  LIST - OPAKOVÁNÍ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DODACÍ  LIST</dc:title>
  <dc:creator>Lída Jiroušová</dc:creator>
  <cp:lastModifiedBy>jirousoval</cp:lastModifiedBy>
  <cp:revision>25</cp:revision>
  <dcterms:created xsi:type="dcterms:W3CDTF">2013-06-11T10:47:34Z</dcterms:created>
  <dcterms:modified xsi:type="dcterms:W3CDTF">2013-06-29T05:54:16Z</dcterms:modified>
</cp:coreProperties>
</file>