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26" autoAdjust="0"/>
    <p:restoredTop sz="94605" autoAdjust="0"/>
  </p:normalViewPr>
  <p:slideViewPr>
    <p:cSldViewPr>
      <p:cViewPr>
        <p:scale>
          <a:sx n="80" d="100"/>
          <a:sy n="80" d="100"/>
        </p:scale>
        <p:origin x="-96" y="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C050A9-7782-4FC1-A033-6173AFBF0922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5FC075-EDCC-41D6-A8AA-B5DFF3A7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050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C629F-F19E-45E1-BFFD-69098A8D8DB6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192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1AE09-AF79-465E-9B79-D8FDA411E261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241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9BE0-C928-4F66-9D0E-9E4AE18AEBE1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583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A66DB-FB73-4B9C-8BD1-BFE19A95DD19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1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22390-27E2-4C81-B354-8C5A346ADB17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91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D87E-9605-4C84-98C8-445F1AC2CD05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774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F238D-7075-4B04-9C53-B0309A02906C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476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6839F-584E-4A2E-B045-ED519D7BE8E8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638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759AB-B2C3-46FD-A99A-EC12BEB60577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943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33656-65AB-4C76-A37D-BB7D59AD789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3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802EE-99B8-47B4-8199-595116129D29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901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ED283-87D4-4474-90DE-EEE84B364C9D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0A902-69ED-4A42-AF82-4437B7478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944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e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3578879"/>
              </p:ext>
            </p:extLst>
          </p:nvPr>
        </p:nvGraphicFramePr>
        <p:xfrm>
          <a:off x="2123728" y="59335"/>
          <a:ext cx="4896544" cy="67393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95909" imgH="8116597" progId="Word.Document.12">
                  <p:embed/>
                </p:oleObj>
              </mc:Choice>
              <mc:Fallback>
                <p:oleObj name="Dokument" r:id="rId3" imgW="5895909" imgH="8116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59335"/>
                        <a:ext cx="4896544" cy="67393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735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úpravy goniometrických výrazů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4111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1741114"/>
                <a:ext cx="3958904" cy="10648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1</a:t>
                </a:r>
                <a:br>
                  <a:rPr lang="cs-CZ" sz="1600" b="1" u="sng" dirty="0" smtClean="0"/>
                </a:br>
                <a:r>
                  <a:rPr lang="cs-CZ" sz="1600" dirty="0" smtClean="0"/>
                  <a:t>Pro přípustné hodnoty upravte výraz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1−</m:t>
                        </m:r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𝑡𝑔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𝑐𝑜𝑠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</m:oMath>
                </a14:m>
                <a:r>
                  <a:rPr lang="cs-CZ" sz="1600" b="1" dirty="0" smtClean="0"/>
                  <a:t/>
                </a:r>
                <a:br>
                  <a:rPr lang="cs-CZ" sz="1600" b="1" dirty="0" smtClean="0"/>
                </a:b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1741114"/>
                <a:ext cx="3958904" cy="1064843"/>
              </a:xfrm>
              <a:prstGeom prst="rect">
                <a:avLst/>
              </a:prstGeom>
              <a:blipFill rotWithShape="1">
                <a:blip r:embed="rId4"/>
                <a:stretch>
                  <a:fillRect l="-769" t="-1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2" y="2924944"/>
                <a:ext cx="5600059" cy="845744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𝑡𝑔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𝑠𝑖𝑛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den>
                          </m:f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𝑠𝑖𝑛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den>
                          </m:f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924944"/>
                <a:ext cx="5600059" cy="84574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3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55" y="400506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834008" y="4005064"/>
                <a:ext cx="4448910" cy="10325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2</a:t>
                </a:r>
                <a:br>
                  <a:rPr lang="cs-CZ" sz="1600" b="1" u="sng" dirty="0" smtClean="0"/>
                </a:br>
                <a:r>
                  <a:rPr lang="cs-CZ" sz="1600" dirty="0" smtClean="0"/>
                  <a:t>Pro přípustné hodnoty upravte výraz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−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</m:oMath>
                </a14:m>
                <a:r>
                  <a:rPr lang="cs-CZ" sz="1600" b="1" dirty="0" smtClean="0"/>
                  <a:t/>
                </a:r>
                <a:br>
                  <a:rPr lang="cs-CZ" sz="1600" b="1" dirty="0" smtClean="0"/>
                </a:b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4008" y="4005064"/>
                <a:ext cx="4448910" cy="1032590"/>
              </a:xfrm>
              <a:prstGeom prst="rect">
                <a:avLst/>
              </a:prstGeom>
              <a:blipFill rotWithShape="1">
                <a:blip r:embed="rId6"/>
                <a:stretch>
                  <a:fillRect l="-822" t="-17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65854" y="5188894"/>
                <a:ext cx="7066422" cy="669094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1+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854" y="5188894"/>
                <a:ext cx="7066422" cy="66909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69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7" grpId="0" animBg="1"/>
      <p:bldP spid="24" grpId="0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úpravy goniometrických výrazů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4111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63712" y="1741113"/>
                <a:ext cx="4711803" cy="10325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3</a:t>
                </a:r>
                <a:br>
                  <a:rPr lang="cs-CZ" sz="1600" b="1" u="sng" dirty="0" smtClean="0"/>
                </a:br>
                <a:r>
                  <a:rPr lang="cs-CZ" sz="1600" dirty="0" smtClean="0"/>
                  <a:t>Pro přípustné hodnoty upravte výraz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1−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𝑐𝑜𝑠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1+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𝑐𝑜𝑠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</m:oMath>
                </a14:m>
                <a:r>
                  <a:rPr lang="cs-CZ" sz="1600" b="1" dirty="0" smtClean="0"/>
                  <a:t/>
                </a:r>
                <a:br>
                  <a:rPr lang="cs-CZ" sz="1600" b="1" dirty="0" smtClean="0"/>
                </a:b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712" y="1741113"/>
                <a:ext cx="4711803" cy="1032590"/>
              </a:xfrm>
              <a:prstGeom prst="rect">
                <a:avLst/>
              </a:prstGeom>
              <a:blipFill rotWithShape="1">
                <a:blip r:embed="rId4"/>
                <a:stretch>
                  <a:fillRect l="-647" t="-17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2" y="2924944"/>
                <a:ext cx="6264600" cy="2378536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𝑠𝑖𝑛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𝑠𝑖𝑛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r>
                  <a:rPr lang="cs-CZ" b="0" i="1" dirty="0" smtClean="0">
                    <a:latin typeface="Cambria Math"/>
                    <a:ea typeface="Cambria Math"/>
                  </a:rPr>
                  <a:t/>
                </a:r>
                <a:br>
                  <a:rPr lang="cs-CZ" b="0" i="1" dirty="0" smtClean="0">
                    <a:latin typeface="Cambria Math"/>
                    <a:ea typeface="Cambria Math"/>
                  </a:rPr>
                </a:br>
                <a:endParaRPr lang="cs-CZ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r>
                  <a:rPr lang="cs-CZ" b="0" i="1" dirty="0" smtClean="0">
                    <a:latin typeface="Cambria Math"/>
                    <a:ea typeface="Cambria Math"/>
                  </a:rPr>
                  <a:t/>
                </a:r>
                <a:br>
                  <a:rPr lang="cs-CZ" b="0" i="1" dirty="0" smtClean="0">
                    <a:latin typeface="Cambria Math"/>
                    <a:ea typeface="Cambria Math"/>
                  </a:rPr>
                </a:br>
                <a:endParaRPr lang="cs-CZ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𝑡𝑔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2924944"/>
                <a:ext cx="6264600" cy="23785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098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3" y="784054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úpravy goniometrických výrazů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4111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63712" y="1741113"/>
                <a:ext cx="5788572" cy="10941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4</a:t>
                </a:r>
                <a:br>
                  <a:rPr lang="cs-CZ" sz="1600" b="1" u="sng" dirty="0" smtClean="0"/>
                </a:br>
                <a:r>
                  <a:rPr lang="cs-CZ" sz="1600" dirty="0" smtClean="0"/>
                  <a:t>Pro přípustné hodnoty upravte výraz 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1−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𝑐𝑜𝑠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1+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den>
                    </m:f>
                  </m:oMath>
                </a14:m>
                <a:r>
                  <a:rPr lang="cs-CZ" sz="2000" b="1" dirty="0" smtClean="0"/>
                  <a:t/>
                </a:r>
                <a:br>
                  <a:rPr lang="cs-CZ" sz="2000" b="1" dirty="0" smtClean="0"/>
                </a:br>
                <a:endParaRPr lang="cs-CZ" sz="20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712" y="1741113"/>
                <a:ext cx="5788572" cy="1094146"/>
              </a:xfrm>
              <a:prstGeom prst="rect">
                <a:avLst/>
              </a:prstGeom>
              <a:blipFill rotWithShape="1">
                <a:blip r:embed="rId4"/>
                <a:stretch>
                  <a:fillRect l="-526" t="-16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7543" y="3635940"/>
                <a:ext cx="6903493" cy="142199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i="1" dirty="0" smtClean="0">
                  <a:latin typeface="Cambria Math"/>
                  <a:ea typeface="Cambria Math"/>
                </a:endParaRPr>
              </a:p>
              <a:p>
                <a:endParaRPr lang="cs-CZ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−(1−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</m:oMath>
                  </m:oMathPara>
                </a14:m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3635940"/>
                <a:ext cx="6903493" cy="142199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553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4111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63712" y="1741113"/>
                <a:ext cx="6332311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5</a:t>
                </a:r>
                <a:br>
                  <a:rPr lang="cs-CZ" sz="1600" b="1" u="sng" dirty="0" smtClean="0"/>
                </a:br>
                <a:r>
                  <a:rPr lang="cs-CZ" sz="1600" dirty="0" smtClean="0"/>
                  <a:t>Pro přípustné hodnoty upravte výraz 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𝑐𝑜𝑡𝑔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−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rgbClr val="0000FF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000" b="0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+1</m:t>
                    </m:r>
                  </m:oMath>
                </a14:m>
                <a:r>
                  <a:rPr lang="cs-CZ" sz="2000" b="1" dirty="0" smtClean="0">
                    <a:solidFill>
                      <a:srgbClr val="0000FF"/>
                    </a:solidFill>
                  </a:rPr>
                  <a:t/>
                </a:r>
                <a:br>
                  <a:rPr lang="cs-CZ" sz="2000" b="1" dirty="0" smtClean="0">
                    <a:solidFill>
                      <a:srgbClr val="0000FF"/>
                    </a:solidFill>
                  </a:rPr>
                </a:br>
                <a:endParaRPr lang="cs-CZ" sz="2000" b="1" dirty="0" smtClean="0">
                  <a:solidFill>
                    <a:srgbClr val="0000FF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712" y="1741113"/>
                <a:ext cx="6332311" cy="954107"/>
              </a:xfrm>
              <a:prstGeom prst="rect">
                <a:avLst/>
              </a:prstGeom>
              <a:blipFill rotWithShape="1">
                <a:blip r:embed="rId3"/>
                <a:stretch>
                  <a:fillRect l="-481" t="-1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3" y="2780928"/>
                <a:ext cx="6876691" cy="648191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𝑐𝑜𝑡𝑔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+1=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+1−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=2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𝑐𝑜𝑠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2780928"/>
                <a:ext cx="6876691" cy="64819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864664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97062" y="3855663"/>
                <a:ext cx="3801875" cy="6041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6</a:t>
                </a:r>
                <a:br>
                  <a:rPr lang="cs-CZ" sz="1600" b="1" u="sng" dirty="0" smtClean="0"/>
                </a:br>
                <a:r>
                  <a:rPr lang="cs-CZ" sz="1600" dirty="0"/>
                  <a:t>V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yj</m:t>
                    </m:r>
                    <m:r>
                      <a:rPr lang="cs-CZ" sz="1600">
                        <a:latin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d</m:t>
                    </m:r>
                    <m:r>
                      <a:rPr lang="cs-CZ" sz="1600">
                        <a:latin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ete</m:t>
                    </m:r>
                    <m:r>
                      <a:rPr lang="cs-CZ" sz="160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ve</m:t>
                    </m:r>
                    <m:r>
                      <a:rPr lang="cs-CZ" sz="160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tvaru</m:t>
                    </m:r>
                    <m:r>
                      <a:rPr lang="cs-CZ" sz="160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sou</m:t>
                    </m:r>
                    <m:r>
                      <a:rPr lang="cs-CZ" sz="1600">
                        <a:latin typeface="Cambria Math"/>
                      </a:rPr>
                      <m:t>č</m:t>
                    </m:r>
                    <m:r>
                      <m:rPr>
                        <m:sty m:val="p"/>
                      </m:rPr>
                      <a:rPr lang="cs-CZ" sz="1600">
                        <a:latin typeface="Cambria Math"/>
                      </a:rPr>
                      <m:t>inu</m:t>
                    </m:r>
                    <m:r>
                      <a:rPr lang="cs-CZ" sz="160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1600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60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</m:e>
                      <m:sup>
                        <m:r>
                          <a:rPr lang="cs-CZ" sz="160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600">
                        <a:solidFill>
                          <a:srgbClr val="0000FF"/>
                        </a:solidFill>
                        <a:latin typeface="Cambria Math"/>
                      </a:rPr>
                      <m:t>𝛼</m:t>
                    </m:r>
                    <m:r>
                      <a:rPr lang="cs-CZ" sz="1600">
                        <a:solidFill>
                          <a:srgbClr val="0000FF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1600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1600">
                            <a:solidFill>
                              <a:srgbClr val="0000FF"/>
                            </a:solidFill>
                            <a:latin typeface="Cambria Math"/>
                          </a:rPr>
                          <m:t>𝑠𝑖𝑛</m:t>
                        </m:r>
                      </m:e>
                      <m:sup>
                        <m:r>
                          <a:rPr lang="cs-CZ" sz="1600">
                            <a:solidFill>
                              <a:srgbClr val="0000FF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1600">
                        <a:solidFill>
                          <a:srgbClr val="0000FF"/>
                        </a:solidFill>
                        <a:latin typeface="Cambria Math"/>
                      </a:rPr>
                      <m:t>𝛽</m:t>
                    </m:r>
                  </m:oMath>
                </a14:m>
                <a:endParaRPr lang="cs-CZ" sz="16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7062" y="3855663"/>
                <a:ext cx="3801875" cy="604140"/>
              </a:xfrm>
              <a:prstGeom prst="rect">
                <a:avLst/>
              </a:prstGeom>
              <a:blipFill rotWithShape="1">
                <a:blip r:embed="rId5"/>
                <a:stretch>
                  <a:fillRect l="-962" t="-3000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67542" y="188639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3" y="784054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úpravy goniometrických výrazů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7543" y="4841894"/>
                <a:ext cx="7324762" cy="1417696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>
                          <a:solidFill>
                            <a:srgbClr val="0000FF"/>
                          </a:solidFill>
                          <a:latin typeface="Cambria Math"/>
                        </a:rPr>
                        <m:t>𝛼</m:t>
                      </m:r>
                      <m:r>
                        <a:rPr lang="cs-CZ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𝑠𝑖𝑛</m:t>
                          </m:r>
                        </m:e>
                        <m:sup>
                          <m:r>
                            <a:rPr lang="cs-CZ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>
                          <a:solidFill>
                            <a:srgbClr val="0000FF"/>
                          </a:solidFill>
                          <a:latin typeface="Cambria Math"/>
                        </a:rPr>
                        <m:t>𝛽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d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d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b="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∙2</m:t>
                      </m:r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d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𝑠𝑖𝑛</m:t>
                      </m:r>
                      <m:d>
                        <m:dPr>
                          <m:ctrlP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</m:d>
                    </m:oMath>
                  </m:oMathPara>
                </a14:m>
                <a:endParaRPr lang="cs-CZ" b="1" dirty="0" smtClean="0">
                  <a:solidFill>
                    <a:srgbClr val="0000FF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4841894"/>
                <a:ext cx="7324762" cy="141769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A902-69ED-4A42-AF82-4437B7478B8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5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1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12138</TotalTime>
  <Words>483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27</cp:revision>
  <dcterms:created xsi:type="dcterms:W3CDTF">2013-05-28T13:45:33Z</dcterms:created>
  <dcterms:modified xsi:type="dcterms:W3CDTF">2013-06-29T13:03:17Z</dcterms:modified>
</cp:coreProperties>
</file>