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-126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1744316"/>
              </p:ext>
            </p:extLst>
          </p:nvPr>
        </p:nvGraphicFramePr>
        <p:xfrm>
          <a:off x="3753293" y="126698"/>
          <a:ext cx="4688957" cy="66102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304744" progId="Word.Document.12">
                  <p:embed/>
                </p:oleObj>
              </mc:Choice>
              <mc:Fallback>
                <p:oleObj name="Dokument" r:id="rId3" imgW="5889940" imgH="83047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53293" y="126698"/>
                        <a:ext cx="4688957" cy="66102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3813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589212" y="2817341"/>
            <a:ext cx="8915399" cy="16642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Rastrová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89212" y="4895214"/>
            <a:ext cx="8449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Základy práce s rastrovým editorem – práce s vrstvami a textem, efekty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41133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34371" y="476767"/>
            <a:ext cx="8809132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Nyní si na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základě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předchozích znalostí o vrstvách, textu vytvoříme koláž, kterou můžeme použít např. jako tlačítko. Použijeme i efekty. V některých editorech (</a:t>
            </a:r>
            <a:r>
              <a:rPr lang="cs-CZ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Gimp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ukázky později) se stejná volby (efekty) nazývá filtry.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34371" y="2149789"/>
            <a:ext cx="880913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Spustíme si program </a:t>
            </a:r>
            <a:r>
              <a:rPr lang="cs-CZ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Pain.Net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vytvoříme si vrstvu, kterou nazveme obdélník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925" y="2891134"/>
            <a:ext cx="7274010" cy="3787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7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1463" y="370416"/>
            <a:ext cx="880913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nové vrstvě vytvoříme výběrovým nástrojem „Obdélník“ a vyplníme ho barvou – 30FF9B.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463" y="1359243"/>
            <a:ext cx="8999380" cy="50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55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26133" y="436318"/>
            <a:ext cx="880913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vybarvený výběr obdélníka aplikujeme efekt dle obrázku: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133" y="1206037"/>
            <a:ext cx="9078097" cy="42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203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26133" y="436318"/>
            <a:ext cx="880913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Hodnoty nastavíme také dle obrázku: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741" y="1062837"/>
            <a:ext cx="593407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71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26133" y="263323"/>
            <a:ext cx="880913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Vytvoříme novou vrstvu – Text a do ní napíšeme text.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133" y="733323"/>
            <a:ext cx="6214213" cy="3104799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526133" y="3838122"/>
            <a:ext cx="3899381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Barvu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textu volíme 8A5BFF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338" y="4006581"/>
            <a:ext cx="5329881" cy="270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9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86090" y="468846"/>
            <a:ext cx="8520807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text aplikujeme efekt Prolisy. Nastavení dle obrázku: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90" y="1072894"/>
            <a:ext cx="6651128" cy="520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695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9614" y="279376"/>
            <a:ext cx="3007865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Vrstvu Text zdvojíme: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479" y="279376"/>
            <a:ext cx="2505075" cy="314325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369613" y="3574511"/>
            <a:ext cx="4286560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Novou vrstvu pojmenujeme Stín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609" y="4213902"/>
            <a:ext cx="5279682" cy="252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81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70758" y="444133"/>
            <a:ext cx="7968873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Vybereme vrstvu Stín, posuneme ji, vybereme výběrovým nástrojem „kouzelná hůlka“ a vybarvíme barvou. Při výběru musíme použít režim „Přidat“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281" y="1885705"/>
            <a:ext cx="10058400" cy="459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758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435" y="402882"/>
            <a:ext cx="6334125" cy="211455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607" y="2751437"/>
            <a:ext cx="7731907" cy="394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19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70758" y="444133"/>
            <a:ext cx="7968873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Vrstva Text bude nad vrstvou Stín. S oběma vrstvami posunujeme výběrovým nástrojem tak, aby vznikl efekt stínu.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758" y="1433126"/>
            <a:ext cx="3067050" cy="283845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764" y="3914388"/>
            <a:ext cx="5572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941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70758" y="444133"/>
            <a:ext cx="7968873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Přepneme se do vrstvy Obdélník. Vybereme ho výběrovým nástrojem obdélník a provedeme ořez – Menu Obrázek – ořezat výběr.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334" y="1345230"/>
            <a:ext cx="7597440" cy="501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355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184" y="952680"/>
            <a:ext cx="10058400" cy="510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56301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131</TotalTime>
  <Words>201</Words>
  <Application>Microsoft Office PowerPoint</Application>
  <PresentationFormat>Vlastní</PresentationFormat>
  <Paragraphs>15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Stébla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Daniel Sisr</dc:creator>
  <cp:lastModifiedBy>name</cp:lastModifiedBy>
  <cp:revision>16</cp:revision>
  <dcterms:created xsi:type="dcterms:W3CDTF">2013-06-13T02:55:00Z</dcterms:created>
  <dcterms:modified xsi:type="dcterms:W3CDTF">2013-06-27T08:41:31Z</dcterms:modified>
</cp:coreProperties>
</file>