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7751928"/>
              </p:ext>
            </p:extLst>
          </p:nvPr>
        </p:nvGraphicFramePr>
        <p:xfrm>
          <a:off x="3870251" y="225644"/>
          <a:ext cx="4497572" cy="64714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75656" progId="Word.Document.12">
                  <p:embed/>
                </p:oleObj>
              </mc:Choice>
              <mc:Fallback>
                <p:oleObj name="Dokument" r:id="rId3" imgW="5889940" imgH="847565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70251" y="225644"/>
                        <a:ext cx="4497572" cy="64714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84693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817341"/>
            <a:ext cx="8915399" cy="1664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9212" y="4895214"/>
            <a:ext cx="84494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Základy práce s rastrovým editorem – kombinace objektů, textu, práce s vrstvami.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0852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48929" y="601532"/>
            <a:ext cx="855087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Pomocí nástrojů rastrového editoru (výběr, vrstvy, text..) 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obrázek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dle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vzoru.</a:t>
            </a:r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3045" y="1685246"/>
            <a:ext cx="7856014" cy="488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00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0347" y="417312"/>
            <a:ext cx="337355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Použijeme dvě fotografie: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485965" y="2110894"/>
            <a:ext cx="4646295" cy="3097530"/>
          </a:xfrm>
          <a:prstGeom prst="rect">
            <a:avLst/>
          </a:prstGeom>
        </p:spPr>
      </p:pic>
      <p:pic>
        <p:nvPicPr>
          <p:cNvPr id="4" name="Obrázek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3899" y="1336511"/>
            <a:ext cx="6208446" cy="4248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81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74788" y="672785"/>
            <a:ext cx="8715633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Otevřeme si obě fotografie (Soubor - otevřít.)  Objeví se v horní liště.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4787" y="1405142"/>
            <a:ext cx="8452023" cy="4872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4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48930" y="656309"/>
            <a:ext cx="9135762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nový dokument. Zvolíme si příslušnou velikost v pixelech.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8929" y="1437141"/>
            <a:ext cx="7875373" cy="479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7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0300" y="713873"/>
            <a:ext cx="793531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Pomocí „kouzelné hůlky“ vybereme v obrázku květ slunečnice.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856" y="1387122"/>
            <a:ext cx="7847776" cy="4593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52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8886" y="598743"/>
            <a:ext cx="9382898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novém obrázku vytvoříme novou vrstvu „slunečnice“ a pomoci schránky (Ctrl + C – Ctrl +V) přeneseme květ do nové vrstvy. Rozměry si necháme upravit.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7099" y="2030970"/>
            <a:ext cx="9099928" cy="4378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03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940" y="1192533"/>
            <a:ext cx="10058400" cy="5158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69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0827" y="582068"/>
            <a:ext cx="8774351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vrstvu „text“ a zde napíšeme příslušný text.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9520" y="1510956"/>
            <a:ext cx="7930155" cy="469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39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8357" y="590406"/>
            <a:ext cx="9111048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Další obrázek vybereme výběrovým nástrojem „obdélník“ a přeneseme do vrstvy pozadí v našem novém obrázku.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356" y="1807518"/>
            <a:ext cx="8888627" cy="4502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55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4600" y="689159"/>
            <a:ext cx="8628729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Nyní každou vrstvu upravíme pomocí nástrojů v menu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„vrstvy“.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4600" y="1355039"/>
            <a:ext cx="8521638" cy="4394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91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31954" y="820965"/>
            <a:ext cx="4227889" cy="4875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Můžeme použít i menu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„efekty“.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955" y="1504015"/>
            <a:ext cx="7099224" cy="4542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80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</TotalTime>
  <Words>105</Words>
  <Application>Microsoft Office PowerPoint</Application>
  <PresentationFormat>Vlastní</PresentationFormat>
  <Paragraphs>12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3</cp:revision>
  <dcterms:created xsi:type="dcterms:W3CDTF">2013-06-13T04:09:14Z</dcterms:created>
  <dcterms:modified xsi:type="dcterms:W3CDTF">2013-06-27T08:42:20Z</dcterms:modified>
</cp:coreProperties>
</file>