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56" r:id="rId3"/>
    <p:sldId id="257" r:id="rId4"/>
    <p:sldId id="261" r:id="rId5"/>
    <p:sldId id="258" r:id="rId6"/>
    <p:sldId id="259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3595919"/>
              </p:ext>
            </p:extLst>
          </p:nvPr>
        </p:nvGraphicFramePr>
        <p:xfrm>
          <a:off x="3742660" y="111709"/>
          <a:ext cx="4699591" cy="66252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42660" y="111709"/>
                        <a:ext cx="4699591" cy="66252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79117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817341"/>
            <a:ext cx="8915399" cy="1664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9212" y="4895214"/>
            <a:ext cx="8449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Základy práce s rastrovým editorem – pracovní list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5213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74788" y="672785"/>
            <a:ext cx="8715633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Vytvořte obrázek podle vzoru. Pro vytváření použijete připravené vzorové fotografie.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4788" y="1494479"/>
            <a:ext cx="7903176" cy="5268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36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7560" y="580080"/>
            <a:ext cx="9039997" cy="602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682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958" y="757880"/>
            <a:ext cx="9032790" cy="602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15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179" y="560173"/>
            <a:ext cx="8903043" cy="593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59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215" y="552620"/>
            <a:ext cx="9248003" cy="6165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10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66550" y="508028"/>
            <a:ext cx="8715633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 vytvoření použijte nástroje: práci ve vrstvách, výběrové nástroje, posuny a deformace, efekty, práce s textem.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112116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</TotalTime>
  <Words>44</Words>
  <Application>Microsoft Office PowerPoint</Application>
  <PresentationFormat>Vlastní</PresentationFormat>
  <Paragraphs>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2</cp:revision>
  <dcterms:created xsi:type="dcterms:W3CDTF">2013-06-13T04:31:28Z</dcterms:created>
  <dcterms:modified xsi:type="dcterms:W3CDTF">2013-06-27T08:43:27Z</dcterms:modified>
</cp:coreProperties>
</file>