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126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www.zoner.cz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0466920"/>
              </p:ext>
            </p:extLst>
          </p:nvPr>
        </p:nvGraphicFramePr>
        <p:xfrm>
          <a:off x="3941380" y="235430"/>
          <a:ext cx="4298730" cy="64012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3" imgW="5889940" imgH="8770606" progId="Word.Document.12">
                  <p:embed/>
                </p:oleObj>
              </mc:Choice>
              <mc:Fallback>
                <p:oleObj name="Dokument" r:id="rId3" imgW="5889940" imgH="877060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41380" y="235430"/>
                        <a:ext cx="4298730" cy="64012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08528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20163" y="1223549"/>
            <a:ext cx="8574622" cy="2616199"/>
          </a:xfrm>
        </p:spPr>
        <p:txBody>
          <a:bodyPr/>
          <a:lstStyle/>
          <a:p>
            <a:pPr algn="ctr"/>
            <a:r>
              <a:rPr lang="cs-CZ" dirty="0" smtClean="0"/>
              <a:t>Základy úpravy digitální fotografie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82864" y="5329881"/>
            <a:ext cx="6311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Seznámení s program </a:t>
            </a:r>
            <a:r>
              <a:rPr lang="cs-CZ" sz="2800" dirty="0" err="1" smtClean="0"/>
              <a:t>Zoner</a:t>
            </a:r>
            <a:r>
              <a:rPr lang="cs-CZ" sz="2800" dirty="0" smtClean="0"/>
              <a:t> </a:t>
            </a:r>
            <a:r>
              <a:rPr lang="cs-CZ" sz="2800" dirty="0" err="1" smtClean="0"/>
              <a:t>PhotoStudio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1617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51324" y="499690"/>
            <a:ext cx="4730526" cy="595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 b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Základy digitální fotografie</a:t>
            </a:r>
            <a:endParaRPr lang="cs-C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151324" y="1298959"/>
            <a:ext cx="9134514" cy="126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úpravu fotografií použijeme program </a:t>
            </a:r>
            <a:r>
              <a:rPr lang="cs-CZ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Zoner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PhotoStudio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Tento program si můžete stáhnout na adrese </a:t>
            </a:r>
            <a:r>
              <a:rPr lang="cs-CZ" sz="24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www.zoner.cz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po dobu 30 dní bezplatně zkoušet.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151324" y="2559304"/>
            <a:ext cx="325980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Seznámení s prostředím: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788" y="3160814"/>
            <a:ext cx="7132719" cy="3569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66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44030" y="343171"/>
            <a:ext cx="679564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spuštění se program objeví v režimu tzv.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SPRÁVCE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144030" y="936295"/>
            <a:ext cx="564628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 tomto základním režimu vidíme tyto části: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144030" y="1529419"/>
            <a:ext cx="63077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 levé horní části se nachází položka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NAVIGÁTOR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2144030" y="2114208"/>
            <a:ext cx="9224186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 levé horní části se nachází položka NAVIGÁTOR. Tato položka může pracovat v režimech: 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144030" y="3120010"/>
            <a:ext cx="128419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Strom</a:t>
            </a:r>
            <a:endParaRPr lang="cs-CZ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290486" y="2934172"/>
            <a:ext cx="3945925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Jde o položku blížící se známému průzkumníkovi z Windows.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Obráze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174" y="2935859"/>
            <a:ext cx="1944369" cy="386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627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29603" y="285506"/>
            <a:ext cx="1545744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Obrázky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603" y="898954"/>
            <a:ext cx="2362200" cy="34290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4887788" y="898954"/>
            <a:ext cx="442486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dostupná pouze složka obrázky.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27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43881" y="573830"/>
            <a:ext cx="181408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Složky ZPS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881" y="1302865"/>
            <a:ext cx="2305050" cy="379095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4662616" y="1302865"/>
            <a:ext cx="6096000" cy="16555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k dispozici složka s dalšími podsložkami, které patří do skupiny </a:t>
            </a:r>
            <a:r>
              <a:rPr lang="cs-CZ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Zoner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PhotoStudio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Fyzicky se tato složka (SLOŽKA ZPS) nachází ve složce Dokumenty daného uživatele.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233" y="3065475"/>
            <a:ext cx="4481384" cy="3442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99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88757" y="400936"/>
            <a:ext cx="8822724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 dolní části NAVIGÁTORU se nacházejí ještě další tlačítka, které ovlivňují zobrazení: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757" y="1471226"/>
            <a:ext cx="2324100" cy="398145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4308389" y="1340149"/>
            <a:ext cx="4431957" cy="246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Jde o tlačítko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KATALOG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prostřednictvím kterého si můžeme fotografie katalogizovat – později pak např. použít rychlé vyhledávání podle nastavených kritérií, indexů atd..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308389" y="4261186"/>
            <a:ext cx="4431957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Soubory do KATALOGU přidáme tak, že klikneme pravým tlačítkem myši na složku a vybereme „Přidat do Katalogu..“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6843" y="2410082"/>
            <a:ext cx="2743200" cy="422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904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73765" y="499690"/>
            <a:ext cx="6532814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Dalším tlačítkem v této oblasti je tlačítko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OBLÍBENÉ</a:t>
            </a:r>
            <a:endParaRPr lang="cs-CZ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65" y="969690"/>
            <a:ext cx="4816505" cy="3521196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773765" y="4766538"/>
            <a:ext cx="494814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Oblíbené položky je možné upravovat: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914" y="1792793"/>
            <a:ext cx="5090160" cy="491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69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11343" y="598544"/>
            <a:ext cx="567052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Posledním tlačítkem je tlačítko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ZONERAMA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343" y="1305337"/>
            <a:ext cx="3683000" cy="324231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581664" y="4766934"/>
            <a:ext cx="9720649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Jde o tlačítko, které integruje webové alba. 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Lze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pak ovládat přímo s prostředí </a:t>
            </a:r>
            <a:r>
              <a:rPr lang="cs-CZ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Zoner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PhotoStudia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26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01774" y="582068"/>
            <a:ext cx="7258462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Největší část pracovní plochy zabírá okna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PRŮZKUMNÍKU</a:t>
            </a:r>
            <a:endParaRPr lang="cs-CZ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774" y="1533275"/>
            <a:ext cx="5760720" cy="3115945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601774" y="4948222"/>
            <a:ext cx="9560496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Vedle části Průzkumníku je oblast, která slouží k získání informací o vybrané fotografii.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7363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22570" y="499690"/>
            <a:ext cx="668522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Další částí programu </a:t>
            </a:r>
            <a:r>
              <a:rPr lang="cs-CZ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Zoner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PhotoStudio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je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Prohlížeč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95"/>
          <a:stretch/>
        </p:blipFill>
        <p:spPr>
          <a:xfrm>
            <a:off x="1822570" y="1092105"/>
            <a:ext cx="6621214" cy="3858836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2411797" y="5434354"/>
            <a:ext cx="8808137" cy="126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Přepnutím do tohoto módu lze snadno prohlížet fotografie. Základní funkce pro prohlížení nalezneme v horním panelu nástrojů. Zajímavou volbou zde je spouštění </a:t>
            </a:r>
            <a:r>
              <a:rPr lang="cs-CZ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slideshow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75632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32"/>
          <a:stretch/>
        </p:blipFill>
        <p:spPr>
          <a:xfrm>
            <a:off x="1724591" y="367175"/>
            <a:ext cx="7180512" cy="3908263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724591" y="5195258"/>
            <a:ext cx="522303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Promítání lze nastavit v menu Promítání.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3135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19220" y="491452"/>
            <a:ext cx="7243971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Významnou komponentou je pak komponenta –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EDITOR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13"/>
          <a:stretch/>
        </p:blipFill>
        <p:spPr>
          <a:xfrm>
            <a:off x="1719219" y="1182722"/>
            <a:ext cx="7243971" cy="4155397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2504303" y="5541883"/>
            <a:ext cx="9135761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 této části fotky upravujeme. Nalezneme zde editační nástroje, se kterými se budeme později dále seznamovat.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4307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275458" y="145464"/>
            <a:ext cx="317990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Poslední volbou je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RAW.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366" y="710199"/>
            <a:ext cx="7354574" cy="433663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734962" y="5141564"/>
            <a:ext cx="8015415" cy="1376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Zde upravujeme fotografie, které jsou ve formátu RAW. Jde o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speciální</a:t>
            </a: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souborový formát, který jsme popisovali v kapitole o formátech rastrové grafiky, o formát fotografií, které vznikají v digitální zrcadlovce, o hrubá data, které zde můžeme detailně upravit do výsledné fotografie.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0171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axa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TC103457496[[fn=Paralaxa]]</Template>
  <TotalTime>28</TotalTime>
  <Words>214</Words>
  <Application>Microsoft Office PowerPoint</Application>
  <PresentationFormat>Vlastní</PresentationFormat>
  <Paragraphs>31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Paralaxa</vt:lpstr>
      <vt:lpstr>Microsoft Word Document</vt:lpstr>
      <vt:lpstr>Prezentace aplikace PowerPoint</vt:lpstr>
      <vt:lpstr>Základy úpravy digitální fotografie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úpravy digitální fotografie</dc:title>
  <dc:creator>administrator</dc:creator>
  <cp:lastModifiedBy>name</cp:lastModifiedBy>
  <cp:revision>5</cp:revision>
  <dcterms:created xsi:type="dcterms:W3CDTF">2013-06-18T09:16:20Z</dcterms:created>
  <dcterms:modified xsi:type="dcterms:W3CDTF">2013-06-27T08:49:27Z</dcterms:modified>
</cp:coreProperties>
</file>