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4686954"/>
              </p:ext>
            </p:extLst>
          </p:nvPr>
        </p:nvGraphicFramePr>
        <p:xfrm>
          <a:off x="3859619" y="98030"/>
          <a:ext cx="4433776" cy="66023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59619" y="98030"/>
                        <a:ext cx="4433776" cy="66023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00863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92248" y="4992130"/>
            <a:ext cx="4264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Základní pojmy - histogram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162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4216" y="557355"/>
            <a:ext cx="1930272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Histogram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84216" y="1447241"/>
            <a:ext cx="9218098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Jde o základní pomůcku, která nám ukazuje rozložení jasu na snímku. Vidíme z něj kolik tmavých a světlých míst se na fotografii vyskytuje.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84216" y="2606368"/>
            <a:ext cx="8682638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Histogram je graf, kde na vodorovné ose x je škála jasu od černé (0) do bílé (255). (Celkem je zde 256 možností). Na svislé ose se zobrazuje množství bodů v určitém jasu. 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9119" y="3594658"/>
            <a:ext cx="4705350" cy="309562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084216" y="5318825"/>
            <a:ext cx="477406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Ukázka histogramu reálné fotografie.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047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71134" y="672785"/>
            <a:ext cx="9893643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obrázku je histogram, který vznikne, když máme zobrazeny tři obdélníky – černý, šedý a bílý.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133" y="1743083"/>
            <a:ext cx="8625017" cy="396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913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61751" y="664547"/>
            <a:ext cx="9564130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obrázku je zimní fotografie, kde se nachází mnoho šedých míst, žádné zcela černé ani bílé.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1751" y="1842758"/>
            <a:ext cx="576072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71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78536" y="788014"/>
            <a:ext cx="482818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Histogram této fotografie vidíme zde: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535" y="1743890"/>
            <a:ext cx="7200707" cy="4129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025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905" y="536695"/>
            <a:ext cx="5760720" cy="38404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358905" y="4948122"/>
            <a:ext cx="5741828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Tento obrázek obsahuje tmavá i světlá místa.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2928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0075" y="573830"/>
            <a:ext cx="403700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Histogram bude vypadat takto: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75" y="1187484"/>
            <a:ext cx="7545774" cy="487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699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56723" y="145463"/>
            <a:ext cx="3450175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Úprava </a:t>
            </a:r>
            <a:r>
              <a:rPr lang="cs-CZ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histogramu</a:t>
            </a:r>
            <a:endParaRPr lang="cs-CZ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56723" y="741395"/>
            <a:ext cx="9222023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Podstatné u histogramu je kde začíná a kde končí. Měli bychom si dát pozor hlavně na pravou stranu. Nebezpečí jsou tzv. přepaly -  místa, které již neobsahují žádnou kresbu.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56723" y="2127672"/>
            <a:ext cx="721736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programu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Zoner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PhotoStudio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 přepneme do Editoru.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509" y="2723603"/>
            <a:ext cx="6958091" cy="3850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88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7567" y="557455"/>
            <a:ext cx="9259329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Úpravu histogramu vyvoláme pomocí tlačítka „Úrovně“ nebo menu „Vylepšit – úrovně“.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7567" y="1596535"/>
            <a:ext cx="5760720" cy="382968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17245" y="5755431"/>
            <a:ext cx="6091732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Posunem trojúhelníčků upravujeme histogram.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4563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2716" y="400836"/>
            <a:ext cx="590142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Př. Upravíme histogram fotografie na obrázku.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420" y="1095734"/>
            <a:ext cx="7297056" cy="4992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991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80232" y="442025"/>
            <a:ext cx="322395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Histogram vypadá takto.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231" y="1225756"/>
            <a:ext cx="8219357" cy="4853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946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18629" y="483214"/>
            <a:ext cx="314714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Posuneme trojúhelníky: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8628" y="1293195"/>
            <a:ext cx="7325371" cy="472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3164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14</TotalTime>
  <Words>196</Words>
  <Application>Microsoft Office PowerPoint</Application>
  <PresentationFormat>Vlastní</PresentationFormat>
  <Paragraphs>19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3</cp:revision>
  <dcterms:created xsi:type="dcterms:W3CDTF">2013-06-20T01:57:13Z</dcterms:created>
  <dcterms:modified xsi:type="dcterms:W3CDTF">2013-06-27T08:50:21Z</dcterms:modified>
</cp:coreProperties>
</file>