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6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72" r:id="rId11"/>
    <p:sldId id="274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BA6A9-EA5E-4C4D-B723-EECBFE99C655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egypt.vdetailech.cz/cs/katalog-objektu/pamatky/pyramidy-v-giz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 descr="F:\vzor k prezenta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1763688" y="3429000"/>
            <a:ext cx="14210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Dějiny umění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267744" y="4293096"/>
            <a:ext cx="36590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Mgr. </a:t>
            </a:r>
            <a:r>
              <a:rPr lang="cs-CZ" dirty="0" err="1" smtClean="0">
                <a:solidFill>
                  <a:schemeClr val="bg1"/>
                </a:solidFill>
              </a:rPr>
              <a:t>et</a:t>
            </a:r>
            <a:r>
              <a:rPr lang="cs-CZ" dirty="0" smtClean="0">
                <a:solidFill>
                  <a:schemeClr val="bg1"/>
                </a:solidFill>
              </a:rPr>
              <a:t> Mgr. Kateřina </a:t>
            </a:r>
            <a:r>
              <a:rPr lang="cs-CZ" dirty="0" err="1" smtClean="0">
                <a:solidFill>
                  <a:schemeClr val="bg1"/>
                </a:solidFill>
              </a:rPr>
              <a:t>Plesníková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dirty="0" err="1" smtClean="0">
                <a:solidFill>
                  <a:schemeClr val="bg1"/>
                </a:solidFill>
              </a:rPr>
              <a:t>DiS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195736" y="4653136"/>
            <a:ext cx="3848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000000"/>
                </a:solidFill>
                <a:latin typeface="Myriad Pro" charset="0"/>
              </a:rPr>
              <a:t>VY_32_INOVACE_PLE.DU.1_1_10</a:t>
            </a:r>
            <a:endParaRPr lang="en-US" b="1" dirty="0">
              <a:solidFill>
                <a:srgbClr val="000000"/>
              </a:solidFill>
              <a:latin typeface="Myriad Pro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03648" y="3717032"/>
            <a:ext cx="37589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Poznáte sedm starověkých divů světa?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619672" y="400506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1.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1470025"/>
          </a:xfrm>
        </p:spPr>
        <p:txBody>
          <a:bodyPr/>
          <a:lstStyle/>
          <a:p>
            <a:r>
              <a:rPr lang="cs-CZ" dirty="0" smtClean="0"/>
              <a:t>Poznáte sedm starověkých divů světa?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 descr="SevenWondersOfTheWorl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1772816"/>
            <a:ext cx="3413899" cy="475252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 obrázku napište jeden ze starověkých divů světa: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23528" y="5733256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1</a:t>
            </a:r>
            <a:endParaRPr lang="cs-CZ" sz="5400" b="1" dirty="0"/>
          </a:p>
        </p:txBody>
      </p:sp>
      <p:pic>
        <p:nvPicPr>
          <p:cNvPr id="8" name="Zástupný symbol pro obsah 7" descr="chram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88640"/>
            <a:ext cx="7992888" cy="569493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467544" y="5589240"/>
            <a:ext cx="2296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2</a:t>
            </a:r>
            <a:endParaRPr lang="cs-CZ" sz="5400" b="1" dirty="0"/>
          </a:p>
        </p:txBody>
      </p:sp>
      <p:pic>
        <p:nvPicPr>
          <p:cNvPr id="8" name="Zástupný symbol pro obsah 7" descr="Hanging_Gardens_of_Babylo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260648"/>
            <a:ext cx="8208912" cy="5441336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51520" y="5733256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3</a:t>
            </a:r>
            <a:endParaRPr lang="cs-CZ" sz="5400" b="1" dirty="0"/>
          </a:p>
        </p:txBody>
      </p:sp>
      <p:pic>
        <p:nvPicPr>
          <p:cNvPr id="11" name="Obrázek 10" descr="mausoleum_col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260648"/>
            <a:ext cx="7776864" cy="59539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99592" y="5733256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4</a:t>
            </a:r>
            <a:endParaRPr lang="cs-CZ" sz="5400" b="1" dirty="0"/>
          </a:p>
        </p:txBody>
      </p:sp>
      <p:pic>
        <p:nvPicPr>
          <p:cNvPr id="6" name="Obrázek 5" descr="ab408814_b_0_diova_soch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260648"/>
            <a:ext cx="5782796" cy="626469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23528" y="5733256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5</a:t>
            </a:r>
            <a:endParaRPr lang="cs-CZ" sz="5400" b="1" dirty="0"/>
          </a:p>
        </p:txBody>
      </p:sp>
      <p:pic>
        <p:nvPicPr>
          <p:cNvPr id="8" name="Obrázek 7" descr="180552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52928" cy="527278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83568" y="5733256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6</a:t>
            </a:r>
            <a:endParaRPr lang="cs-CZ" sz="5400" b="1" dirty="0"/>
          </a:p>
        </p:txBody>
      </p:sp>
      <p:pic>
        <p:nvPicPr>
          <p:cNvPr id="7" name="Zástupný symbol pro obsah 6" descr="giza-pyramid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8331900" cy="54006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11560" y="5805264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7</a:t>
            </a:r>
            <a:endParaRPr lang="cs-CZ" sz="5400" b="1" dirty="0"/>
          </a:p>
        </p:txBody>
      </p:sp>
      <p:pic>
        <p:nvPicPr>
          <p:cNvPr id="7" name="Obrázek 6" descr="IMG_79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155036"/>
            <a:ext cx="4464496" cy="654792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odpovědi: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dirty="0" err="1" smtClean="0"/>
              <a:t>Artemidin</a:t>
            </a:r>
            <a:r>
              <a:rPr lang="cs-CZ" dirty="0" smtClean="0"/>
              <a:t> chrám v </a:t>
            </a:r>
            <a:r>
              <a:rPr lang="cs-CZ" dirty="0" err="1" smtClean="0"/>
              <a:t>Efesu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Visuté </a:t>
            </a:r>
            <a:r>
              <a:rPr lang="cs-CZ" dirty="0" err="1" smtClean="0"/>
              <a:t>Semiramidiny</a:t>
            </a:r>
            <a:r>
              <a:rPr lang="cs-CZ" dirty="0" smtClean="0"/>
              <a:t> zahrady v Babylónu</a:t>
            </a:r>
          </a:p>
          <a:p>
            <a:pPr marL="514350" indent="-514350">
              <a:buAutoNum type="arabicPeriod"/>
            </a:pPr>
            <a:r>
              <a:rPr lang="cs-CZ" dirty="0" smtClean="0"/>
              <a:t> Mauzoleum v </a:t>
            </a:r>
            <a:r>
              <a:rPr lang="cs-CZ" dirty="0" err="1" smtClean="0"/>
              <a:t>Halikarnassu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 Socha Dia v Olympii</a:t>
            </a:r>
          </a:p>
          <a:p>
            <a:pPr marL="514350" indent="-514350">
              <a:buAutoNum type="arabicPeriod"/>
            </a:pPr>
            <a:r>
              <a:rPr lang="cs-CZ" dirty="0" smtClean="0"/>
              <a:t>Maják na ostrově </a:t>
            </a:r>
            <a:r>
              <a:rPr lang="cs-CZ" dirty="0" err="1" smtClean="0"/>
              <a:t>Farus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Pyramidy v Gíze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Rhódský</a:t>
            </a:r>
            <a:r>
              <a:rPr lang="cs-CZ" dirty="0" smtClean="0"/>
              <a:t> kolos</a:t>
            </a:r>
          </a:p>
          <a:p>
            <a:pPr marL="514350" indent="-514350">
              <a:buAutoNum type="arabicPeriod"/>
            </a:pP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u="sng" dirty="0" smtClean="0"/>
              <a:t>Použité obrázky: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853136"/>
          </a:xfrm>
        </p:spPr>
        <p:txBody>
          <a:bodyPr>
            <a:normAutofit fontScale="55000" lnSpcReduction="20000"/>
          </a:bodyPr>
          <a:lstStyle/>
          <a:p>
            <a:pPr marL="514350" indent="-514350">
              <a:buNone/>
            </a:pPr>
            <a:r>
              <a:rPr lang="cs-CZ" dirty="0" smtClean="0"/>
              <a:t>Úvodní obrázek: </a:t>
            </a:r>
            <a:r>
              <a:rPr lang="pt-BR" dirty="0" smtClean="0"/>
              <a:t>AUTOR NEUVEDEN. </a:t>
            </a:r>
            <a:r>
              <a:rPr lang="pt-BR" i="1" dirty="0" smtClean="0"/>
              <a:t>http://cs.wikipedia.org</a:t>
            </a:r>
            <a:r>
              <a:rPr lang="pt-BR" dirty="0" smtClean="0"/>
              <a:t> [online]. [cit. 16.6.2013]. Dostupný na WWW: http://cs.wikipedia.org/wiki/Soubor:SevenWondersOfTheWorld.jpg</a:t>
            </a:r>
            <a:endParaRPr lang="cs-CZ" dirty="0" smtClean="0"/>
          </a:p>
          <a:p>
            <a:pPr marL="514350" indent="-514350">
              <a:buFont typeface="Arial" pitchFamily="34" charset="0"/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http://www.7divusveta.kvalitne.cz</a:t>
            </a:r>
            <a:r>
              <a:rPr lang="pt-BR" dirty="0" smtClean="0"/>
              <a:t> [online]. [cit. 16.6.2013]. Dostupný na WWW: http://www.7divusveta.kvalitne.cz/chram.html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http://en.wikipedia.org</a:t>
            </a:r>
            <a:r>
              <a:rPr lang="pt-BR" dirty="0" smtClean="0"/>
              <a:t> [online]. [cit. 16.6.2013]. Dostupný na WWW: http://en.wikipedia.org/wiki/Hanging_Gardens_of_Babylon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http://divysveta.webzdarma.cz</a:t>
            </a:r>
            <a:r>
              <a:rPr lang="pt-BR" dirty="0" smtClean="0"/>
              <a:t> [online]. [cit. 16.6.2013]. Dostupný na WWW: http://divysveta.webzdarma.cz/mauz.html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http://antika.avonet.cz</a:t>
            </a:r>
            <a:r>
              <a:rPr lang="pt-BR" dirty="0" smtClean="0"/>
              <a:t> [online]. [cit. 16.6.2013]. Dostupný na WWW: http://antika.avonet.cz/article.php?ID=1849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http://historie.nekonecne.net</a:t>
            </a:r>
            <a:r>
              <a:rPr lang="pt-BR" dirty="0" smtClean="0"/>
              <a:t> [online]. [cit. 16.6.2013]. Dostupný na WWW: http://historie.nekonecne.net/?str=7_divov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http://egypt.vdetailech.cz</a:t>
            </a:r>
            <a:r>
              <a:rPr lang="pt-BR" dirty="0" smtClean="0"/>
              <a:t> [online]. [cit. 16.6.2013]. Dostupný na WWW: </a:t>
            </a:r>
            <a:r>
              <a:rPr lang="pt-BR" dirty="0" smtClean="0">
                <a:hlinkClick r:id="rId2"/>
              </a:rPr>
              <a:t>http://egypt.vdetailech.cz/cs/katalog-objektu/pamatky/pyramidy-v-gize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http://divysveta.webzdarma.cz</a:t>
            </a:r>
            <a:r>
              <a:rPr lang="pt-BR" dirty="0" smtClean="0"/>
              <a:t> [online]. [cit. 16.6.2013]. Dostupný na WWW: http://divysveta.webzdarma.cz/rhodos.html 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702</TotalTime>
  <Words>249</Words>
  <Application>Microsoft Office PowerPoint</Application>
  <PresentationFormat>Předvádění na obrazovce (4:3)</PresentationFormat>
  <Paragraphs>31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Poznáte sedm starověkých divů světa?</vt:lpstr>
      <vt:lpstr>K obrázku napište jeden ze starověkých divů světa: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Správné odpovědi:</vt:lpstr>
      <vt:lpstr>Použité obrázky: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Poznej nejvýznamnější pražské památky</dc:title>
  <dc:creator>Olivík Daniel</dc:creator>
  <cp:lastModifiedBy>Olivík Daniel</cp:lastModifiedBy>
  <cp:revision>79</cp:revision>
  <dcterms:created xsi:type="dcterms:W3CDTF">2013-06-01T12:15:37Z</dcterms:created>
  <dcterms:modified xsi:type="dcterms:W3CDTF">2013-06-26T12:48:56Z</dcterms:modified>
</cp:coreProperties>
</file>