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5347795"/>
              </p:ext>
            </p:extLst>
          </p:nvPr>
        </p:nvGraphicFramePr>
        <p:xfrm>
          <a:off x="3902149" y="161360"/>
          <a:ext cx="4423144" cy="65864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02149" y="161360"/>
                        <a:ext cx="4423144" cy="65864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17720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1675" y="4868563"/>
            <a:ext cx="5418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Detailní úprava histogramu – </a:t>
            </a:r>
            <a:r>
              <a:rPr lang="cs-CZ" sz="2800" dirty="0" smtClean="0"/>
              <a:t>křivky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8059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2896" y="557753"/>
            <a:ext cx="9531179" cy="16730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Úprava fotografie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křivkami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navazuje na předchozí kapitolu, kde jsme si ukazovali úpravu úrovní. Křivky nám dávají detailnější možnosti pro úpravu. V některých případech nechceme (nemůžeme) upravovat fotografii plošně, pak je výhodné použít úpravu křivkami.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20562" y="2312114"/>
            <a:ext cx="8559114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Úpravu křivkami vyvoláme pomocí tlačítka „Křivky“ popřípadě v menu „Vylepšit – křivky“.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7919" y="3166520"/>
            <a:ext cx="6645053" cy="3561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794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7609" y="656309"/>
            <a:ext cx="9226379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Uvidíme histogram, který byl vysvětlen v minulé kapitole a přes histogram úhlopříčně úsečku.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7609" y="1726213"/>
            <a:ext cx="6514843" cy="425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737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61751" y="648170"/>
            <a:ext cx="9333470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Základem je právě úsečka. Jde o graf y=f(x). Pro každý bod s určitým jasem na ose x odpovídá ve výchozím stavu stejná hodnota y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Funkce je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lineární).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97" y="2182254"/>
            <a:ext cx="5906530" cy="3823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8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847" y="598644"/>
            <a:ext cx="9407611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Deformací úsečky tedy posuneme původní hodnotu barevného tónu na hodnotu novou.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6844" y="1742688"/>
            <a:ext cx="6372225" cy="4180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526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29946" y="1381238"/>
            <a:ext cx="9457038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Tímto posunem samozřejmě deformujeme histogram, ale detailněji než je to při použití úrovní.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29946" y="3473848"/>
            <a:ext cx="9613557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Posunem jednoho bodu dochází  i k posunu bodu okolních – křivka je plynulá.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065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7653" y="549117"/>
            <a:ext cx="3878947" cy="6192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Úpravy pomocí </a:t>
            </a:r>
            <a:r>
              <a:rPr lang="cs-CZ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křivky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27653" y="1406786"/>
            <a:ext cx="293407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Ztmavení – zesvětlení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4894" y="2034849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463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18612" y="492896"/>
            <a:ext cx="33903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Vyvoláme nástroj – Křivky</a:t>
            </a:r>
            <a:endParaRPr lang="cs-CZ" sz="24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8612" y="1254210"/>
            <a:ext cx="7020588" cy="3919151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36057" y="5616831"/>
            <a:ext cx="28075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Fotografii ztmavíme.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81424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73385" y="606781"/>
            <a:ext cx="203607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Výchozí úvaha: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73384" y="1571206"/>
            <a:ext cx="9290031" cy="3648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Křivka bude začínat v levém dolním rohu – bod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0;0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Tmavá místa zůstanou.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Křivka bude končit v pravém horním rohu – bod -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255;255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Nejsvětlejší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místa zůstávají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Posuneme bod ve střední části, kterému odpovídá nějaká výchozí hodnota na ose y dolů. Tím ponížíme hodnotu na nižší číslo – dochází ke ztmavení.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8416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0493" y="442406"/>
            <a:ext cx="9034025" cy="5686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102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849" y="613250"/>
            <a:ext cx="6096000" cy="98527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Opačný posun (nahoru) vede k </a:t>
            </a: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zesvětlení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Křivku můžeme tvarovat ve více bodech.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634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7652" y="137224"/>
            <a:ext cx="446859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Nastavení černého a bílého bodu: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6506" y="607224"/>
            <a:ext cx="9124002" cy="499769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743200" y="5732384"/>
            <a:ext cx="8517924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této úpravě získáváme novou hodnotu bodu, který měl souřadnice (0,0) na (x, 0) a u bílé (255,255) na (x, 255).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28327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7582" y="540879"/>
            <a:ext cx="232640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Zvýšený kontrast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47582" y="1092914"/>
            <a:ext cx="9214688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Chceme navýšit rozdíly mezi jednotlivými tóny. Tmavé tóny tedy posuneme níže a světlé výše.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581" y="2188647"/>
            <a:ext cx="8357953" cy="410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883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7837" y="555152"/>
            <a:ext cx="7116205" cy="5367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978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66722" y="385805"/>
            <a:ext cx="23725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Snížení kontrastu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66722" y="866053"/>
            <a:ext cx="683110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tomto případě rozdíly snížíme. Proces bude opačný.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722" y="1824636"/>
            <a:ext cx="8518899" cy="4543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5223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8286" y="509371"/>
            <a:ext cx="20969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Zvýšení detailů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28286" y="971036"/>
            <a:ext cx="9272882" cy="1655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Předpoklad je, že fotografie detaily opravdu obsahuje (tóny nejsou slité). Jestliže potřebujeme zvýšit detaily ve stínech, křivka posuneme tak, aby byla velmi strmá v dolní části. Jestliže potřebujeme zvýšit detaily ve světlech, bude křivka strmá v horní části.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8286" y="2715779"/>
            <a:ext cx="267695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Opakování základů: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8286" y="3289215"/>
            <a:ext cx="9577682" cy="2858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Základní stav je diagonála (úsečka úhlopříčně) – reprezentuje nulovou změnu. (Každému bodu x odpovídá stejná hodnota na y.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Chceme-li tón ztmavit, musíme v tomto místě posunout bod níže. </a:t>
            </a:r>
            <a:b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(Bod měl nějakou hodnotu na ose x a pak má nižší hodnotu – na ose y.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Chceme-li  tón zesvětlit, postup je opačný. Posuneme ho směrem vzhůru.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Sklon křivky reprezentuje kontrast. Čím větší sklon, tím větší kontrast.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Pakliže bychom obrátili směr křivky, dojde k převrácení škály tónů.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050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22</TotalTime>
  <Words>222</Words>
  <Application>Microsoft Office PowerPoint</Application>
  <PresentationFormat>Vlastní</PresentationFormat>
  <Paragraphs>33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4</cp:revision>
  <dcterms:created xsi:type="dcterms:W3CDTF">2013-06-20T02:18:26Z</dcterms:created>
  <dcterms:modified xsi:type="dcterms:W3CDTF">2013-06-27T08:52:21Z</dcterms:modified>
</cp:coreProperties>
</file>