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91826342"/>
              </p:ext>
            </p:extLst>
          </p:nvPr>
        </p:nvGraphicFramePr>
        <p:xfrm>
          <a:off x="3923414" y="193026"/>
          <a:ext cx="4369981" cy="65073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23414" y="193026"/>
                        <a:ext cx="4369981" cy="65073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97854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1675" y="4868563"/>
            <a:ext cx="3262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Pracovní list – křivky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58604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11178" y="903444"/>
            <a:ext cx="9448800" cy="18607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Podle nabytých znalostí v předchozí kapitole upravte následující fotografie. Pro úpravu použijte křivky.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Odůvodněte, proč jste danou konkrétní úpravu provedli.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8086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581" y="1178113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84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6483" y="1342871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970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905" y="1079259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532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7186" y="1211065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80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278" y="1186352"/>
            <a:ext cx="576072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8162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4</TotalTime>
  <Words>12</Words>
  <Application>Microsoft Office PowerPoint</Application>
  <PresentationFormat>Vlastní</PresentationFormat>
  <Paragraphs>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2</cp:revision>
  <dcterms:created xsi:type="dcterms:W3CDTF">2013-06-20T02:41:01Z</dcterms:created>
  <dcterms:modified xsi:type="dcterms:W3CDTF">2013-06-27T08:53:05Z</dcterms:modified>
</cp:coreProperties>
</file>