
<file path=[Content_Types].xml><?xml version="1.0" encoding="utf-8"?>
<Types xmlns="http://schemas.openxmlformats.org/package/2006/content-types">
  <Default Extension="jpeg" ContentType="image/jpeg"/>
  <Default Extension="emf" ContentType="image/x-emf"/>
  <Default Extension="rels" ContentType="application/vnd.openxmlformats-package.relationships+xml"/>
  <Default Extension="xml" ContentType="application/xml"/>
  <Default Extension="docx" ContentType="application/vnd.openxmlformats-officedocument.wordprocessingml.document"/>
  <Default Extension="vml" ContentType="application/vnd.openxmlformats-officedocument.vmlDrawing"/>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sldIdLst>
    <p:sldId id="268" r:id="rId2"/>
    <p:sldId id="256" r:id="rId3"/>
    <p:sldId id="257" r:id="rId4"/>
    <p:sldId id="258" r:id="rId5"/>
    <p:sldId id="259" r:id="rId6"/>
    <p:sldId id="260" r:id="rId7"/>
    <p:sldId id="261" r:id="rId8"/>
    <p:sldId id="262" r:id="rId9"/>
    <p:sldId id="263" r:id="rId10"/>
    <p:sldId id="264" r:id="rId11"/>
    <p:sldId id="265" r:id="rId12"/>
    <p:sldId id="266" r:id="rId13"/>
    <p:sldId id="267" r:id="rId1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xmlns=""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987" autoAdjust="0"/>
    <p:restoredTop sz="94660"/>
  </p:normalViewPr>
  <p:slideViewPr>
    <p:cSldViewPr snapToGrid="0">
      <p:cViewPr varScale="1">
        <p:scale>
          <a:sx n="90" d="100"/>
          <a:sy n="90" d="100"/>
        </p:scale>
        <p:origin x="-126" y="-150"/>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rawings/_rels/vmlDrawing1.vml.rels><?xml version="1.0" encoding="UTF-8" standalone="yes"?>
<Relationships xmlns="http://schemas.openxmlformats.org/package/2006/relationships"><Relationship Id="rId1" Type="http://schemas.openxmlformats.org/officeDocument/2006/relationships/image" Target="../media/image2.emf"/></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Úvodní snímek">
    <p:spTree>
      <p:nvGrpSpPr>
        <p:cNvPr id="1" name=""/>
        <p:cNvGrpSpPr/>
        <p:nvPr/>
      </p:nvGrpSpPr>
      <p:grpSpPr>
        <a:xfrm>
          <a:off x="0" y="0"/>
          <a:ext cx="0" cy="0"/>
          <a:chOff x="0" y="0"/>
          <a:chExt cx="0" cy="0"/>
        </a:xfrm>
      </p:grpSpPr>
      <p:grpSp>
        <p:nvGrpSpPr>
          <p:cNvPr id="19" name="Group 18"/>
          <p:cNvGrpSpPr/>
          <p:nvPr/>
        </p:nvGrpSpPr>
        <p:grpSpPr>
          <a:xfrm>
            <a:off x="546100" y="-4763"/>
            <a:ext cx="5014912" cy="6862763"/>
            <a:chOff x="2928938" y="-4763"/>
            <a:chExt cx="5014912" cy="6862763"/>
          </a:xfrm>
        </p:grpSpPr>
        <p:sp>
          <p:nvSpPr>
            <p:cNvPr id="22" name="Freeform 6"/>
            <p:cNvSpPr/>
            <p:nvPr/>
          </p:nvSpPr>
          <p:spPr bwMode="auto">
            <a:xfrm>
              <a:off x="3367088" y="-4763"/>
              <a:ext cx="1063625" cy="2782888"/>
            </a:xfrm>
            <a:custGeom>
              <a:avLst/>
              <a:gdLst/>
              <a:ahLst/>
              <a:cxnLst/>
              <a:rect l="0" t="0" r="r" b="b"/>
              <a:pathLst>
                <a:path w="670" h="1753">
                  <a:moveTo>
                    <a:pt x="0" y="1696"/>
                  </a:moveTo>
                  <a:lnTo>
                    <a:pt x="225" y="1753"/>
                  </a:lnTo>
                  <a:lnTo>
                    <a:pt x="670" y="0"/>
                  </a:lnTo>
                  <a:lnTo>
                    <a:pt x="430" y="0"/>
                  </a:lnTo>
                  <a:lnTo>
                    <a:pt x="0" y="1696"/>
                  </a:lnTo>
                  <a:close/>
                </a:path>
              </a:pathLst>
            </a:custGeom>
            <a:solidFill>
              <a:schemeClr val="accent1"/>
            </a:solidFill>
            <a:ln>
              <a:noFill/>
            </a:ln>
          </p:spPr>
        </p:sp>
        <p:sp>
          <p:nvSpPr>
            <p:cNvPr id="23" name="Freeform 7"/>
            <p:cNvSpPr/>
            <p:nvPr/>
          </p:nvSpPr>
          <p:spPr bwMode="auto">
            <a:xfrm>
              <a:off x="2928938" y="-4763"/>
              <a:ext cx="1035050" cy="2673350"/>
            </a:xfrm>
            <a:custGeom>
              <a:avLst/>
              <a:gdLst/>
              <a:ahLst/>
              <a:cxnLst/>
              <a:rect l="0" t="0" r="r" b="b"/>
              <a:pathLst>
                <a:path w="652" h="1684">
                  <a:moveTo>
                    <a:pt x="225" y="1684"/>
                  </a:moveTo>
                  <a:lnTo>
                    <a:pt x="652" y="0"/>
                  </a:lnTo>
                  <a:lnTo>
                    <a:pt x="411" y="0"/>
                  </a:lnTo>
                  <a:lnTo>
                    <a:pt x="0" y="1627"/>
                  </a:lnTo>
                  <a:lnTo>
                    <a:pt x="219" y="1681"/>
                  </a:lnTo>
                  <a:lnTo>
                    <a:pt x="225" y="1684"/>
                  </a:lnTo>
                  <a:close/>
                </a:path>
              </a:pathLst>
            </a:custGeom>
            <a:solidFill>
              <a:schemeClr val="tx1">
                <a:lumMod val="65000"/>
                <a:lumOff val="35000"/>
              </a:schemeClr>
            </a:solidFill>
            <a:ln>
              <a:noFill/>
            </a:ln>
          </p:spPr>
        </p:sp>
        <p:sp>
          <p:nvSpPr>
            <p:cNvPr id="24" name="Freeform 9"/>
            <p:cNvSpPr/>
            <p:nvPr/>
          </p:nvSpPr>
          <p:spPr bwMode="auto">
            <a:xfrm>
              <a:off x="2928938" y="2582862"/>
              <a:ext cx="2693987" cy="4275138"/>
            </a:xfrm>
            <a:custGeom>
              <a:avLst/>
              <a:gdLst/>
              <a:ahLst/>
              <a:cxnLst/>
              <a:rect l="0" t="0" r="r" b="b"/>
              <a:pathLst>
                <a:path w="1697" h="2693">
                  <a:moveTo>
                    <a:pt x="0" y="0"/>
                  </a:moveTo>
                  <a:lnTo>
                    <a:pt x="1622" y="2693"/>
                  </a:lnTo>
                  <a:lnTo>
                    <a:pt x="1697" y="2693"/>
                  </a:lnTo>
                  <a:lnTo>
                    <a:pt x="0" y="0"/>
                  </a:lnTo>
                  <a:close/>
                </a:path>
              </a:pathLst>
            </a:custGeom>
            <a:solidFill>
              <a:schemeClr val="tx1">
                <a:lumMod val="85000"/>
                <a:lumOff val="15000"/>
              </a:schemeClr>
            </a:solidFill>
            <a:ln>
              <a:noFill/>
            </a:ln>
          </p:spPr>
        </p:sp>
        <p:sp>
          <p:nvSpPr>
            <p:cNvPr id="25" name="Freeform 10"/>
            <p:cNvSpPr/>
            <p:nvPr/>
          </p:nvSpPr>
          <p:spPr bwMode="auto">
            <a:xfrm>
              <a:off x="3371850" y="2692400"/>
              <a:ext cx="3332162" cy="4165600"/>
            </a:xfrm>
            <a:custGeom>
              <a:avLst/>
              <a:gdLst/>
              <a:ahLst/>
              <a:cxnLst/>
              <a:rect l="0" t="0" r="r" b="b"/>
              <a:pathLst>
                <a:path w="2099" h="2624">
                  <a:moveTo>
                    <a:pt x="2099" y="2624"/>
                  </a:moveTo>
                  <a:lnTo>
                    <a:pt x="0" y="0"/>
                  </a:lnTo>
                  <a:lnTo>
                    <a:pt x="2021" y="2624"/>
                  </a:lnTo>
                  <a:lnTo>
                    <a:pt x="2099" y="2624"/>
                  </a:lnTo>
                  <a:close/>
                </a:path>
              </a:pathLst>
            </a:custGeom>
            <a:solidFill>
              <a:schemeClr val="accent1">
                <a:lumMod val="50000"/>
              </a:schemeClr>
            </a:solidFill>
            <a:ln>
              <a:noFill/>
            </a:ln>
          </p:spPr>
        </p:sp>
        <p:sp>
          <p:nvSpPr>
            <p:cNvPr id="26" name="Freeform 11"/>
            <p:cNvSpPr/>
            <p:nvPr/>
          </p:nvSpPr>
          <p:spPr bwMode="auto">
            <a:xfrm>
              <a:off x="3367088" y="2687637"/>
              <a:ext cx="4576762" cy="4170363"/>
            </a:xfrm>
            <a:custGeom>
              <a:avLst/>
              <a:gdLst/>
              <a:ahLst/>
              <a:cxnLst/>
              <a:rect l="0" t="0" r="r" b="b"/>
              <a:pathLst>
                <a:path w="2883" h="2627">
                  <a:moveTo>
                    <a:pt x="0" y="0"/>
                  </a:moveTo>
                  <a:lnTo>
                    <a:pt x="3" y="3"/>
                  </a:lnTo>
                  <a:lnTo>
                    <a:pt x="2102" y="2627"/>
                  </a:lnTo>
                  <a:lnTo>
                    <a:pt x="2883" y="2627"/>
                  </a:lnTo>
                  <a:lnTo>
                    <a:pt x="225" y="57"/>
                  </a:lnTo>
                  <a:lnTo>
                    <a:pt x="0" y="0"/>
                  </a:lnTo>
                  <a:close/>
                </a:path>
              </a:pathLst>
            </a:custGeom>
            <a:solidFill>
              <a:schemeClr val="accent1">
                <a:lumMod val="75000"/>
              </a:schemeClr>
            </a:solidFill>
            <a:ln>
              <a:noFill/>
            </a:ln>
          </p:spPr>
        </p:sp>
        <p:sp>
          <p:nvSpPr>
            <p:cNvPr id="27" name="Freeform 12"/>
            <p:cNvSpPr/>
            <p:nvPr/>
          </p:nvSpPr>
          <p:spPr bwMode="auto">
            <a:xfrm>
              <a:off x="2928938" y="2578100"/>
              <a:ext cx="3584575" cy="4279900"/>
            </a:xfrm>
            <a:custGeom>
              <a:avLst/>
              <a:gdLst/>
              <a:ahLst/>
              <a:cxnLst/>
              <a:rect l="0" t="0" r="r" b="b"/>
              <a:pathLst>
                <a:path w="2258" h="2696">
                  <a:moveTo>
                    <a:pt x="2258" y="2696"/>
                  </a:moveTo>
                  <a:lnTo>
                    <a:pt x="264" y="111"/>
                  </a:lnTo>
                  <a:lnTo>
                    <a:pt x="228" y="60"/>
                  </a:lnTo>
                  <a:lnTo>
                    <a:pt x="225" y="57"/>
                  </a:lnTo>
                  <a:lnTo>
                    <a:pt x="0" y="0"/>
                  </a:lnTo>
                  <a:lnTo>
                    <a:pt x="0" y="3"/>
                  </a:lnTo>
                  <a:lnTo>
                    <a:pt x="1697" y="2696"/>
                  </a:lnTo>
                  <a:lnTo>
                    <a:pt x="2258" y="2696"/>
                  </a:lnTo>
                  <a:close/>
                </a:path>
              </a:pathLst>
            </a:custGeom>
            <a:solidFill>
              <a:schemeClr val="tx1">
                <a:lumMod val="75000"/>
                <a:lumOff val="25000"/>
              </a:schemeClr>
            </a:solidFill>
            <a:ln>
              <a:noFill/>
            </a:ln>
          </p:spPr>
        </p:sp>
      </p:grpSp>
      <p:sp>
        <p:nvSpPr>
          <p:cNvPr id="2" name="Title 1"/>
          <p:cNvSpPr>
            <a:spLocks noGrp="1"/>
          </p:cNvSpPr>
          <p:nvPr>
            <p:ph type="ctrTitle"/>
          </p:nvPr>
        </p:nvSpPr>
        <p:spPr>
          <a:xfrm>
            <a:off x="2928401" y="1380068"/>
            <a:ext cx="8574622" cy="2616199"/>
          </a:xfrm>
        </p:spPr>
        <p:txBody>
          <a:bodyPr anchor="b">
            <a:normAutofit/>
          </a:bodyPr>
          <a:lstStyle>
            <a:lvl1pPr algn="r">
              <a:defRPr sz="6000">
                <a:effectLst/>
              </a:defRPr>
            </a:lvl1pPr>
          </a:lstStyle>
          <a:p>
            <a:r>
              <a:rPr lang="cs-CZ" smtClean="0"/>
              <a:t>Kliknutím lze upravit styl.</a:t>
            </a:r>
            <a:endParaRPr lang="en-US" dirty="0"/>
          </a:p>
        </p:txBody>
      </p:sp>
      <p:sp>
        <p:nvSpPr>
          <p:cNvPr id="3" name="Subtitle 2"/>
          <p:cNvSpPr>
            <a:spLocks noGrp="1"/>
          </p:cNvSpPr>
          <p:nvPr>
            <p:ph type="subTitle" idx="1"/>
          </p:nvPr>
        </p:nvSpPr>
        <p:spPr>
          <a:xfrm>
            <a:off x="4515377" y="3996267"/>
            <a:ext cx="6987645" cy="1388534"/>
          </a:xfrm>
        </p:spPr>
        <p:txBody>
          <a:bodyPr anchor="t">
            <a:normAutofit/>
          </a:bodyPr>
          <a:lstStyle>
            <a:lvl1pPr marL="0" indent="0" algn="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cs-CZ" smtClean="0"/>
              <a:t>Kliknutím lze upravit styl předlohy.</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6/27/2013</a:t>
            </a:fld>
            <a:endParaRPr lang="en-US" dirty="0"/>
          </a:p>
        </p:txBody>
      </p:sp>
      <p:sp>
        <p:nvSpPr>
          <p:cNvPr id="5" name="Footer Placeholder 4"/>
          <p:cNvSpPr>
            <a:spLocks noGrp="1"/>
          </p:cNvSpPr>
          <p:nvPr>
            <p:ph type="ftr" sz="quarter" idx="11"/>
          </p:nvPr>
        </p:nvSpPr>
        <p:spPr>
          <a:xfrm>
            <a:off x="5332412" y="5883275"/>
            <a:ext cx="4324044" cy="365125"/>
          </a:xfrm>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s-CZ" smtClean="0"/>
              <a:t>Kliknutím lze upravit styl.</a:t>
            </a:r>
            <a:endParaRPr lang="en-US" dirty="0"/>
          </a:p>
        </p:txBody>
      </p:sp>
      <p:sp>
        <p:nvSpPr>
          <p:cNvPr id="3" name="Content Placeholder 2"/>
          <p:cNvSpPr>
            <a:spLocks noGrp="1"/>
          </p:cNvSpPr>
          <p:nvPr>
            <p:ph idx="1"/>
          </p:nvPr>
        </p:nvSpPr>
        <p:spPr/>
        <p:txBody>
          <a:bodyPr anchor="ct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6/27/2013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a:xfrm>
            <a:off x="10951856" y="5867131"/>
            <a:ext cx="5511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Záhlaví části">
    <p:spTree>
      <p:nvGrpSpPr>
        <p:cNvPr id="1" name=""/>
        <p:cNvGrpSpPr/>
        <p:nvPr/>
      </p:nvGrpSpPr>
      <p:grpSpPr>
        <a:xfrm>
          <a:off x="0" y="0"/>
          <a:ext cx="0" cy="0"/>
          <a:chOff x="0" y="0"/>
          <a:chExt cx="0" cy="0"/>
        </a:xfrm>
      </p:grpSpPr>
      <p:sp>
        <p:nvSpPr>
          <p:cNvPr id="2" name="Title 1"/>
          <p:cNvSpPr>
            <a:spLocks noGrp="1"/>
          </p:cNvSpPr>
          <p:nvPr>
            <p:ph type="title"/>
          </p:nvPr>
        </p:nvSpPr>
        <p:spPr>
          <a:xfrm>
            <a:off x="2572279" y="2666999"/>
            <a:ext cx="8930747" cy="2110382"/>
          </a:xfrm>
        </p:spPr>
        <p:txBody>
          <a:bodyPr anchor="b"/>
          <a:lstStyle>
            <a:lvl1pPr algn="r">
              <a:defRPr sz="4000" b="0" cap="none"/>
            </a:lvl1pPr>
          </a:lstStyle>
          <a:p>
            <a:r>
              <a:rPr lang="cs-CZ" smtClean="0"/>
              <a:t>Kliknutím lze upravit styl.</a:t>
            </a:r>
            <a:endParaRPr lang="en-US" dirty="0"/>
          </a:p>
        </p:txBody>
      </p:sp>
      <p:sp>
        <p:nvSpPr>
          <p:cNvPr id="3" name="Text Placeholder 2"/>
          <p:cNvSpPr>
            <a:spLocks noGrp="1"/>
          </p:cNvSpPr>
          <p:nvPr>
            <p:ph type="body" idx="1"/>
          </p:nvPr>
        </p:nvSpPr>
        <p:spPr>
          <a:xfrm>
            <a:off x="2572278" y="4777381"/>
            <a:ext cx="8930748" cy="860400"/>
          </a:xfrm>
        </p:spPr>
        <p:txBody>
          <a:bodyPr anchor="t">
            <a:normAutofit/>
          </a:bodyPr>
          <a:lstStyle>
            <a:lvl1pPr marL="0" indent="0" algn="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cs-CZ" smtClean="0"/>
              <a:t>Kliknutím lze upravit styly předlohy textu.</a:t>
            </a:r>
          </a:p>
        </p:txBody>
      </p:sp>
      <p:sp>
        <p:nvSpPr>
          <p:cNvPr id="4" name="Date Placeholder 3"/>
          <p:cNvSpPr>
            <a:spLocks noGrp="1"/>
          </p:cNvSpPr>
          <p:nvPr>
            <p:ph type="dt" sz="half" idx="10"/>
          </p:nvPr>
        </p:nvSpPr>
        <p:spPr/>
        <p:txBody>
          <a:bodyPr/>
          <a:lstStyle/>
          <a:p>
            <a:fld id="{B61BEF0D-F0BB-DE4B-95CE-6DB70DBA9567}" type="datetimeFigureOut">
              <a:rPr lang="en-US" dirty="0"/>
              <a:pPr/>
              <a:t>6/27/2013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Title 1"/>
          <p:cNvSpPr>
            <a:spLocks noGrp="1"/>
          </p:cNvSpPr>
          <p:nvPr>
            <p:ph type="title"/>
          </p:nvPr>
        </p:nvSpPr>
        <p:spPr>
          <a:xfrm>
            <a:off x="1484311" y="685800"/>
            <a:ext cx="10018713" cy="1752599"/>
          </a:xfrm>
        </p:spPr>
        <p:txBody>
          <a:bodyPr/>
          <a:lstStyle/>
          <a:p>
            <a:r>
              <a:rPr lang="cs-CZ" smtClean="0"/>
              <a:t>Kliknutím lze upravit styl.</a:t>
            </a:r>
            <a:endParaRPr lang="en-US" dirty="0"/>
          </a:p>
        </p:txBody>
      </p:sp>
      <p:sp>
        <p:nvSpPr>
          <p:cNvPr id="3" name="Content Placeholder 2"/>
          <p:cNvSpPr>
            <a:spLocks noGrp="1"/>
          </p:cNvSpPr>
          <p:nvPr>
            <p:ph sz="half" idx="1"/>
          </p:nvPr>
        </p:nvSpPr>
        <p:spPr>
          <a:xfrm>
            <a:off x="1484312" y="2666999"/>
            <a:ext cx="4895055" cy="3124201"/>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dirty="0"/>
          </a:p>
        </p:txBody>
      </p:sp>
      <p:sp>
        <p:nvSpPr>
          <p:cNvPr id="4" name="Content Placeholder 3"/>
          <p:cNvSpPr>
            <a:spLocks noGrp="1"/>
          </p:cNvSpPr>
          <p:nvPr>
            <p:ph sz="half" idx="2"/>
          </p:nvPr>
        </p:nvSpPr>
        <p:spPr>
          <a:xfrm>
            <a:off x="6607967" y="2667000"/>
            <a:ext cx="4895056" cy="3124200"/>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dirty="0"/>
          </a:p>
        </p:txBody>
      </p:sp>
      <p:sp>
        <p:nvSpPr>
          <p:cNvPr id="5" name="Date Placeholder 4"/>
          <p:cNvSpPr>
            <a:spLocks noGrp="1"/>
          </p:cNvSpPr>
          <p:nvPr>
            <p:ph type="dt" sz="half" idx="10"/>
          </p:nvPr>
        </p:nvSpPr>
        <p:spPr/>
        <p:txBody>
          <a:bodyPr/>
          <a:lstStyle/>
          <a:p>
            <a:fld id="{B61BEF0D-F0BB-DE4B-95CE-6DB70DBA9567}" type="datetimeFigureOut">
              <a:rPr lang="en-US" dirty="0"/>
              <a:pPr/>
              <a:t>6/27/2013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cs-CZ" smtClean="0"/>
              <a:t>Kliknutím lze upravit styl.</a:t>
            </a:r>
            <a:endParaRPr lang="en-US" dirty="0"/>
          </a:p>
        </p:txBody>
      </p:sp>
      <p:sp>
        <p:nvSpPr>
          <p:cNvPr id="3" name="Text Placeholder 2"/>
          <p:cNvSpPr>
            <a:spLocks noGrp="1"/>
          </p:cNvSpPr>
          <p:nvPr>
            <p:ph type="body" idx="1"/>
          </p:nvPr>
        </p:nvSpPr>
        <p:spPr>
          <a:xfrm>
            <a:off x="1772179" y="2658533"/>
            <a:ext cx="4607188" cy="576262"/>
          </a:xfrm>
        </p:spPr>
        <p:txBody>
          <a:bodyPr anchor="b">
            <a:noAutofit/>
          </a:bodyPr>
          <a:lstStyle>
            <a:lvl1pPr marL="0" indent="0">
              <a:buNone/>
              <a:defRPr sz="2800" b="0">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4" name="Content Placeholder 3"/>
          <p:cNvSpPr>
            <a:spLocks noGrp="1"/>
          </p:cNvSpPr>
          <p:nvPr>
            <p:ph sz="half" idx="2"/>
          </p:nvPr>
        </p:nvSpPr>
        <p:spPr>
          <a:xfrm>
            <a:off x="1484311" y="3335337"/>
            <a:ext cx="4895056" cy="2455862"/>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dirty="0"/>
          </a:p>
        </p:txBody>
      </p:sp>
      <p:sp>
        <p:nvSpPr>
          <p:cNvPr id="5" name="Text Placeholder 4"/>
          <p:cNvSpPr>
            <a:spLocks noGrp="1"/>
          </p:cNvSpPr>
          <p:nvPr>
            <p:ph type="body" sz="quarter" idx="3"/>
          </p:nvPr>
        </p:nvSpPr>
        <p:spPr>
          <a:xfrm>
            <a:off x="6880487" y="2667000"/>
            <a:ext cx="4622537" cy="576262"/>
          </a:xfrm>
        </p:spPr>
        <p:txBody>
          <a:bodyPr anchor="b">
            <a:noAutofit/>
          </a:bodyPr>
          <a:lstStyle>
            <a:lvl1pPr marL="0" indent="0">
              <a:buNone/>
              <a:defRPr sz="2800" b="0">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6" name="Content Placeholder 5"/>
          <p:cNvSpPr>
            <a:spLocks noGrp="1"/>
          </p:cNvSpPr>
          <p:nvPr>
            <p:ph sz="quarter" idx="4"/>
          </p:nvPr>
        </p:nvSpPr>
        <p:spPr>
          <a:xfrm>
            <a:off x="6607967" y="3335337"/>
            <a:ext cx="4895056" cy="2455862"/>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dirty="0"/>
              <a:pPr/>
              <a:t>6/27/2013</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s-CZ" smtClean="0"/>
              <a:t>Kliknutím lze upravit styl.</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dirty="0"/>
              <a:pPr/>
              <a:t>6/27/2013</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6/27/2013</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Obsah s titulkem">
    <p:spTree>
      <p:nvGrpSpPr>
        <p:cNvPr id="1" name=""/>
        <p:cNvGrpSpPr/>
        <p:nvPr/>
      </p:nvGrpSpPr>
      <p:grpSpPr>
        <a:xfrm>
          <a:off x="0" y="0"/>
          <a:ext cx="0" cy="0"/>
          <a:chOff x="0" y="0"/>
          <a:chExt cx="0" cy="0"/>
        </a:xfrm>
      </p:grpSpPr>
      <p:sp>
        <p:nvSpPr>
          <p:cNvPr id="2" name="Title 1"/>
          <p:cNvSpPr>
            <a:spLocks noGrp="1"/>
          </p:cNvSpPr>
          <p:nvPr>
            <p:ph type="title"/>
          </p:nvPr>
        </p:nvSpPr>
        <p:spPr>
          <a:xfrm>
            <a:off x="1484312" y="1600200"/>
            <a:ext cx="3549121" cy="1371600"/>
          </a:xfrm>
        </p:spPr>
        <p:txBody>
          <a:bodyPr anchor="b">
            <a:normAutofit/>
          </a:bodyPr>
          <a:lstStyle>
            <a:lvl1pPr algn="ctr">
              <a:defRPr sz="2400" b="0"/>
            </a:lvl1pPr>
          </a:lstStyle>
          <a:p>
            <a:r>
              <a:rPr lang="cs-CZ" smtClean="0"/>
              <a:t>Kliknutím lze upravit styl.</a:t>
            </a:r>
            <a:endParaRPr lang="en-US" dirty="0"/>
          </a:p>
        </p:txBody>
      </p:sp>
      <p:sp>
        <p:nvSpPr>
          <p:cNvPr id="3" name="Content Placeholder 2"/>
          <p:cNvSpPr>
            <a:spLocks noGrp="1"/>
          </p:cNvSpPr>
          <p:nvPr>
            <p:ph idx="1"/>
          </p:nvPr>
        </p:nvSpPr>
        <p:spPr>
          <a:xfrm>
            <a:off x="5262033" y="685799"/>
            <a:ext cx="6240990" cy="5105401"/>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dirty="0"/>
          </a:p>
        </p:txBody>
      </p:sp>
      <p:sp>
        <p:nvSpPr>
          <p:cNvPr id="4" name="Text Placeholder 3"/>
          <p:cNvSpPr>
            <a:spLocks noGrp="1"/>
          </p:cNvSpPr>
          <p:nvPr>
            <p:ph type="body" sz="half" idx="2"/>
          </p:nvPr>
        </p:nvSpPr>
        <p:spPr>
          <a:xfrm>
            <a:off x="1484312" y="2971800"/>
            <a:ext cx="3549121" cy="1828800"/>
          </a:xfrm>
        </p:spPr>
        <p:txBody>
          <a:bodyPr>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5" name="Date Placeholder 4"/>
          <p:cNvSpPr>
            <a:spLocks noGrp="1"/>
          </p:cNvSpPr>
          <p:nvPr>
            <p:ph type="dt" sz="half" idx="10"/>
          </p:nvPr>
        </p:nvSpPr>
        <p:spPr/>
        <p:txBody>
          <a:bodyPr/>
          <a:lstStyle/>
          <a:p>
            <a:fld id="{B61BEF0D-F0BB-DE4B-95CE-6DB70DBA9567}" type="datetimeFigureOut">
              <a:rPr lang="en-US" dirty="0"/>
              <a:pPr/>
              <a:t>6/27/2013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Obrázek s titulkem">
    <p:spTree>
      <p:nvGrpSpPr>
        <p:cNvPr id="1" name=""/>
        <p:cNvGrpSpPr/>
        <p:nvPr/>
      </p:nvGrpSpPr>
      <p:grpSpPr>
        <a:xfrm>
          <a:off x="0" y="0"/>
          <a:ext cx="0" cy="0"/>
          <a:chOff x="0" y="0"/>
          <a:chExt cx="0" cy="0"/>
        </a:xfrm>
      </p:grpSpPr>
      <p:sp>
        <p:nvSpPr>
          <p:cNvPr id="2" name="Title 1"/>
          <p:cNvSpPr>
            <a:spLocks noGrp="1"/>
          </p:cNvSpPr>
          <p:nvPr>
            <p:ph type="title"/>
          </p:nvPr>
        </p:nvSpPr>
        <p:spPr>
          <a:xfrm>
            <a:off x="1482724" y="1752599"/>
            <a:ext cx="5426158" cy="1371600"/>
          </a:xfrm>
        </p:spPr>
        <p:txBody>
          <a:bodyPr anchor="b">
            <a:normAutofit/>
          </a:bodyPr>
          <a:lstStyle>
            <a:lvl1pPr algn="ctr">
              <a:defRPr sz="2800" b="0"/>
            </a:lvl1pPr>
          </a:lstStyle>
          <a:p>
            <a:r>
              <a:rPr lang="cs-CZ" smtClean="0"/>
              <a:t>Kliknutím lze upravit styl.</a:t>
            </a:r>
            <a:endParaRPr lang="en-US" dirty="0"/>
          </a:p>
        </p:txBody>
      </p:sp>
      <p:sp>
        <p:nvSpPr>
          <p:cNvPr id="14" name="Picture Placeholder 2"/>
          <p:cNvSpPr>
            <a:spLocks noGrp="1" noChangeAspect="1"/>
          </p:cNvSpPr>
          <p:nvPr>
            <p:ph type="pic" idx="1"/>
          </p:nvPr>
        </p:nvSpPr>
        <p:spPr>
          <a:xfrm>
            <a:off x="7594682" y="914400"/>
            <a:ext cx="3280974" cy="4572000"/>
          </a:xfrm>
          <a:prstGeom prst="roundRect">
            <a:avLst>
              <a:gd name="adj" fmla="val 42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cs-CZ" smtClean="0"/>
              <a:t>Kliknutím na ikonu přidáte obrázek.</a:t>
            </a:r>
            <a:endParaRPr lang="en-US" dirty="0"/>
          </a:p>
        </p:txBody>
      </p:sp>
      <p:sp>
        <p:nvSpPr>
          <p:cNvPr id="4" name="Text Placeholder 3"/>
          <p:cNvSpPr>
            <a:spLocks noGrp="1"/>
          </p:cNvSpPr>
          <p:nvPr>
            <p:ph type="body" sz="half" idx="2"/>
          </p:nvPr>
        </p:nvSpPr>
        <p:spPr>
          <a:xfrm>
            <a:off x="1482724" y="3124199"/>
            <a:ext cx="5426158" cy="1828800"/>
          </a:xfrm>
        </p:spPr>
        <p:txBody>
          <a:bodyPr>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5" name="Date Placeholder 4"/>
          <p:cNvSpPr>
            <a:spLocks noGrp="1"/>
          </p:cNvSpPr>
          <p:nvPr>
            <p:ph type="dt" sz="half" idx="10"/>
          </p:nvPr>
        </p:nvSpPr>
        <p:spPr/>
        <p:txBody>
          <a:bodyPr/>
          <a:lstStyle/>
          <a:p>
            <a:fld id="{B61BEF0D-F0BB-DE4B-95CE-6DB70DBA9567}" type="datetimeFigureOut">
              <a:rPr lang="en-US" dirty="0"/>
              <a:pPr/>
              <a:t>6/27/2013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atický obrázek s popiskem">
    <p:spTree>
      <p:nvGrpSpPr>
        <p:cNvPr id="1" name=""/>
        <p:cNvGrpSpPr/>
        <p:nvPr/>
      </p:nvGrpSpPr>
      <p:grpSpPr>
        <a:xfrm>
          <a:off x="0" y="0"/>
          <a:ext cx="0" cy="0"/>
          <a:chOff x="0" y="0"/>
          <a:chExt cx="0" cy="0"/>
        </a:xfrm>
      </p:grpSpPr>
      <p:sp>
        <p:nvSpPr>
          <p:cNvPr id="2" name="Title 1"/>
          <p:cNvSpPr>
            <a:spLocks noGrp="1"/>
          </p:cNvSpPr>
          <p:nvPr>
            <p:ph type="title"/>
          </p:nvPr>
        </p:nvSpPr>
        <p:spPr>
          <a:xfrm>
            <a:off x="1484311" y="4732865"/>
            <a:ext cx="10018711" cy="566738"/>
          </a:xfrm>
        </p:spPr>
        <p:txBody>
          <a:bodyPr anchor="b">
            <a:normAutofit/>
          </a:bodyPr>
          <a:lstStyle>
            <a:lvl1pPr algn="ctr">
              <a:defRPr sz="2400" b="0"/>
            </a:lvl1pPr>
          </a:lstStyle>
          <a:p>
            <a:r>
              <a:rPr lang="cs-CZ" smtClean="0"/>
              <a:t>Kliknutím lze upravit styl.</a:t>
            </a:r>
            <a:endParaRPr lang="en-US" dirty="0"/>
          </a:p>
        </p:txBody>
      </p:sp>
      <p:sp>
        <p:nvSpPr>
          <p:cNvPr id="3" name="Picture Placeholder 2"/>
          <p:cNvSpPr>
            <a:spLocks noGrp="1" noChangeAspect="1"/>
          </p:cNvSpPr>
          <p:nvPr>
            <p:ph type="pic" idx="1"/>
          </p:nvPr>
        </p:nvSpPr>
        <p:spPr>
          <a:xfrm>
            <a:off x="2386012" y="932112"/>
            <a:ext cx="8225944" cy="3164976"/>
          </a:xfrm>
          <a:prstGeom prst="roundRect">
            <a:avLst>
              <a:gd name="adj" fmla="val 43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cs-CZ" smtClean="0"/>
              <a:t>Kliknutím na ikonu přidáte obrázek.</a:t>
            </a:r>
            <a:endParaRPr lang="en-US" dirty="0"/>
          </a:p>
        </p:txBody>
      </p:sp>
      <p:sp>
        <p:nvSpPr>
          <p:cNvPr id="4" name="Text Placeholder 3"/>
          <p:cNvSpPr>
            <a:spLocks noGrp="1"/>
          </p:cNvSpPr>
          <p:nvPr>
            <p:ph type="body" sz="half" idx="2"/>
          </p:nvPr>
        </p:nvSpPr>
        <p:spPr>
          <a:xfrm>
            <a:off x="1484311" y="5299603"/>
            <a:ext cx="10018711"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5" name="Date Placeholder 4"/>
          <p:cNvSpPr>
            <a:spLocks noGrp="1"/>
          </p:cNvSpPr>
          <p:nvPr>
            <p:ph type="dt" sz="half" idx="10"/>
          </p:nvPr>
        </p:nvSpPr>
        <p:spPr/>
        <p:txBody>
          <a:bodyPr/>
          <a:lstStyle/>
          <a:p>
            <a:fld id="{B61BEF0D-F0BB-DE4B-95CE-6DB70DBA9567}" type="datetimeFigureOut">
              <a:rPr lang="en-US" dirty="0"/>
              <a:pPr/>
              <a:t>6/27/2013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Název a popisek">
    <p:spTree>
      <p:nvGrpSpPr>
        <p:cNvPr id="1" name=""/>
        <p:cNvGrpSpPr/>
        <p:nvPr/>
      </p:nvGrpSpPr>
      <p:grpSpPr>
        <a:xfrm>
          <a:off x="0" y="0"/>
          <a:ext cx="0" cy="0"/>
          <a:chOff x="0" y="0"/>
          <a:chExt cx="0" cy="0"/>
        </a:xfrm>
      </p:grpSpPr>
      <p:sp>
        <p:nvSpPr>
          <p:cNvPr id="2" name="Title 1"/>
          <p:cNvSpPr>
            <a:spLocks noGrp="1"/>
          </p:cNvSpPr>
          <p:nvPr>
            <p:ph type="title"/>
          </p:nvPr>
        </p:nvSpPr>
        <p:spPr>
          <a:xfrm>
            <a:off x="1484312" y="685800"/>
            <a:ext cx="10018711" cy="3048000"/>
          </a:xfrm>
        </p:spPr>
        <p:txBody>
          <a:bodyPr anchor="ctr">
            <a:normAutofit/>
          </a:bodyPr>
          <a:lstStyle>
            <a:lvl1pPr algn="ctr">
              <a:defRPr sz="3200" b="0" cap="none"/>
            </a:lvl1pPr>
          </a:lstStyle>
          <a:p>
            <a:r>
              <a:rPr lang="cs-CZ" smtClean="0"/>
              <a:t>Kliknutím lze upravit styl.</a:t>
            </a:r>
            <a:endParaRPr lang="en-US" dirty="0"/>
          </a:p>
        </p:txBody>
      </p:sp>
      <p:sp>
        <p:nvSpPr>
          <p:cNvPr id="3" name="Text Placeholder 2"/>
          <p:cNvSpPr>
            <a:spLocks noGrp="1"/>
          </p:cNvSpPr>
          <p:nvPr>
            <p:ph type="body" idx="1"/>
          </p:nvPr>
        </p:nvSpPr>
        <p:spPr>
          <a:xfrm>
            <a:off x="1484312" y="4343400"/>
            <a:ext cx="10018713" cy="1447800"/>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cs-CZ" smtClean="0"/>
              <a:t>Kliknutím lze upravit styly předlohy textu.</a:t>
            </a:r>
          </a:p>
        </p:txBody>
      </p:sp>
      <p:sp>
        <p:nvSpPr>
          <p:cNvPr id="4" name="Date Placeholder 3"/>
          <p:cNvSpPr>
            <a:spLocks noGrp="1"/>
          </p:cNvSpPr>
          <p:nvPr>
            <p:ph type="dt" sz="half" idx="10"/>
          </p:nvPr>
        </p:nvSpPr>
        <p:spPr/>
        <p:txBody>
          <a:bodyPr/>
          <a:lstStyle/>
          <a:p>
            <a:fld id="{B61BEF0D-F0BB-DE4B-95CE-6DB70DBA9567}" type="datetimeFigureOut">
              <a:rPr lang="en-US" dirty="0"/>
              <a:pPr/>
              <a:t>6/27/2013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Citace s popiskem">
    <p:spTree>
      <p:nvGrpSpPr>
        <p:cNvPr id="1" name=""/>
        <p:cNvGrpSpPr/>
        <p:nvPr/>
      </p:nvGrpSpPr>
      <p:grpSpPr>
        <a:xfrm>
          <a:off x="0" y="0"/>
          <a:ext cx="0" cy="0"/>
          <a:chOff x="0" y="0"/>
          <a:chExt cx="0" cy="0"/>
        </a:xfrm>
      </p:grpSpPr>
      <p:sp>
        <p:nvSpPr>
          <p:cNvPr id="14" name="TextBox 13"/>
          <p:cNvSpPr txBox="1"/>
          <p:nvPr/>
        </p:nvSpPr>
        <p:spPr>
          <a:xfrm>
            <a:off x="1598612" y="863023"/>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5" name="TextBox 14"/>
          <p:cNvSpPr txBox="1"/>
          <p:nvPr/>
        </p:nvSpPr>
        <p:spPr>
          <a:xfrm>
            <a:off x="10893425" y="2819399"/>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2" name="Title 1"/>
          <p:cNvSpPr>
            <a:spLocks noGrp="1"/>
          </p:cNvSpPr>
          <p:nvPr>
            <p:ph type="title"/>
          </p:nvPr>
        </p:nvSpPr>
        <p:spPr>
          <a:xfrm>
            <a:off x="2208212" y="685800"/>
            <a:ext cx="8990012" cy="2743199"/>
          </a:xfrm>
        </p:spPr>
        <p:txBody>
          <a:bodyPr anchor="ctr">
            <a:normAutofit/>
          </a:bodyPr>
          <a:lstStyle>
            <a:lvl1pPr algn="ctr">
              <a:defRPr sz="3200" b="0" cap="none">
                <a:solidFill>
                  <a:schemeClr val="tx1"/>
                </a:solidFill>
              </a:defRPr>
            </a:lvl1pPr>
          </a:lstStyle>
          <a:p>
            <a:r>
              <a:rPr lang="cs-CZ" smtClean="0"/>
              <a:t>Kliknutím lze upravit styl.</a:t>
            </a:r>
            <a:endParaRPr lang="en-US" dirty="0"/>
          </a:p>
        </p:txBody>
      </p:sp>
      <p:sp>
        <p:nvSpPr>
          <p:cNvPr id="10" name="Text Placeholder 9"/>
          <p:cNvSpPr>
            <a:spLocks noGrp="1"/>
          </p:cNvSpPr>
          <p:nvPr>
            <p:ph type="body" sz="quarter" idx="13"/>
          </p:nvPr>
        </p:nvSpPr>
        <p:spPr>
          <a:xfrm>
            <a:off x="2436811" y="3428999"/>
            <a:ext cx="8532815" cy="381000"/>
          </a:xfrm>
        </p:spPr>
        <p:txBody>
          <a:bodyPr anchor="ctr">
            <a:normAutofit/>
          </a:bodyPr>
          <a:lstStyle>
            <a:lvl1pPr marL="0" indent="0">
              <a:buFontTx/>
              <a:buNone/>
              <a:defRPr sz="18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cs-CZ" smtClean="0"/>
              <a:t>Kliknutím lze upravit styly předlohy textu.</a:t>
            </a:r>
          </a:p>
        </p:txBody>
      </p:sp>
      <p:sp>
        <p:nvSpPr>
          <p:cNvPr id="3" name="Text Placeholder 2"/>
          <p:cNvSpPr>
            <a:spLocks noGrp="1"/>
          </p:cNvSpPr>
          <p:nvPr>
            <p:ph type="body" idx="1"/>
          </p:nvPr>
        </p:nvSpPr>
        <p:spPr>
          <a:xfrm>
            <a:off x="1484311" y="4343400"/>
            <a:ext cx="10018711" cy="1447800"/>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cs-CZ" smtClean="0"/>
              <a:t>Kliknutím lze upravit styly předlohy textu.</a:t>
            </a:r>
          </a:p>
        </p:txBody>
      </p:sp>
      <p:sp>
        <p:nvSpPr>
          <p:cNvPr id="4" name="Date Placeholder 3"/>
          <p:cNvSpPr>
            <a:spLocks noGrp="1"/>
          </p:cNvSpPr>
          <p:nvPr>
            <p:ph type="dt" sz="half" idx="10"/>
          </p:nvPr>
        </p:nvSpPr>
        <p:spPr/>
        <p:txBody>
          <a:bodyPr/>
          <a:lstStyle/>
          <a:p>
            <a:fld id="{B61BEF0D-F0BB-DE4B-95CE-6DB70DBA9567}" type="datetimeFigureOut">
              <a:rPr lang="en-US" dirty="0"/>
              <a:pPr/>
              <a:t>6/27/2013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Jmenovka">
    <p:spTree>
      <p:nvGrpSpPr>
        <p:cNvPr id="1" name=""/>
        <p:cNvGrpSpPr/>
        <p:nvPr/>
      </p:nvGrpSpPr>
      <p:grpSpPr>
        <a:xfrm>
          <a:off x="0" y="0"/>
          <a:ext cx="0" cy="0"/>
          <a:chOff x="0" y="0"/>
          <a:chExt cx="0" cy="0"/>
        </a:xfrm>
      </p:grpSpPr>
      <p:sp>
        <p:nvSpPr>
          <p:cNvPr id="2" name="Title 1"/>
          <p:cNvSpPr>
            <a:spLocks noGrp="1"/>
          </p:cNvSpPr>
          <p:nvPr>
            <p:ph type="title"/>
          </p:nvPr>
        </p:nvSpPr>
        <p:spPr>
          <a:xfrm>
            <a:off x="1484313" y="3308581"/>
            <a:ext cx="10018709" cy="1468800"/>
          </a:xfrm>
        </p:spPr>
        <p:txBody>
          <a:bodyPr anchor="b">
            <a:normAutofit/>
          </a:bodyPr>
          <a:lstStyle>
            <a:lvl1pPr algn="r">
              <a:defRPr sz="3200" b="0" cap="none"/>
            </a:lvl1pPr>
          </a:lstStyle>
          <a:p>
            <a:r>
              <a:rPr lang="cs-CZ" smtClean="0"/>
              <a:t>Kliknutím lze upravit styl.</a:t>
            </a:r>
            <a:endParaRPr lang="en-US" dirty="0"/>
          </a:p>
        </p:txBody>
      </p:sp>
      <p:sp>
        <p:nvSpPr>
          <p:cNvPr id="3" name="Text Placeholder 2"/>
          <p:cNvSpPr>
            <a:spLocks noGrp="1"/>
          </p:cNvSpPr>
          <p:nvPr>
            <p:ph type="body" idx="1"/>
          </p:nvPr>
        </p:nvSpPr>
        <p:spPr>
          <a:xfrm>
            <a:off x="1484312" y="4777381"/>
            <a:ext cx="10018710" cy="860400"/>
          </a:xfrm>
        </p:spPr>
        <p:txBody>
          <a:bodyPr anchor="t">
            <a:normAutofit/>
          </a:bodyPr>
          <a:lstStyle>
            <a:lvl1pPr marL="0" indent="0" algn="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cs-CZ" smtClean="0"/>
              <a:t>Kliknutím lze upravit styly předlohy textu.</a:t>
            </a:r>
          </a:p>
        </p:txBody>
      </p:sp>
      <p:sp>
        <p:nvSpPr>
          <p:cNvPr id="4" name="Date Placeholder 3"/>
          <p:cNvSpPr>
            <a:spLocks noGrp="1"/>
          </p:cNvSpPr>
          <p:nvPr>
            <p:ph type="dt" sz="half" idx="10"/>
          </p:nvPr>
        </p:nvSpPr>
        <p:spPr/>
        <p:txBody>
          <a:bodyPr/>
          <a:lstStyle/>
          <a:p>
            <a:fld id="{B61BEF0D-F0BB-DE4B-95CE-6DB70DBA9567}" type="datetimeFigureOut">
              <a:rPr lang="en-US" dirty="0"/>
              <a:pPr/>
              <a:t>6/27/2013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Jmenovka s citací">
    <p:spTree>
      <p:nvGrpSpPr>
        <p:cNvPr id="1" name=""/>
        <p:cNvGrpSpPr/>
        <p:nvPr/>
      </p:nvGrpSpPr>
      <p:grpSpPr>
        <a:xfrm>
          <a:off x="0" y="0"/>
          <a:ext cx="0" cy="0"/>
          <a:chOff x="0" y="0"/>
          <a:chExt cx="0" cy="0"/>
        </a:xfrm>
      </p:grpSpPr>
      <p:sp>
        <p:nvSpPr>
          <p:cNvPr id="14" name="TextBox 13"/>
          <p:cNvSpPr txBox="1"/>
          <p:nvPr/>
        </p:nvSpPr>
        <p:spPr>
          <a:xfrm>
            <a:off x="1598612" y="863023"/>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5" name="TextBox 14"/>
          <p:cNvSpPr txBox="1"/>
          <p:nvPr/>
        </p:nvSpPr>
        <p:spPr>
          <a:xfrm>
            <a:off x="10893425" y="2819399"/>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2" name="Title 1"/>
          <p:cNvSpPr>
            <a:spLocks noGrp="1"/>
          </p:cNvSpPr>
          <p:nvPr>
            <p:ph type="title"/>
          </p:nvPr>
        </p:nvSpPr>
        <p:spPr>
          <a:xfrm>
            <a:off x="2208212" y="685800"/>
            <a:ext cx="8990012" cy="2743199"/>
          </a:xfrm>
        </p:spPr>
        <p:txBody>
          <a:bodyPr anchor="ctr">
            <a:normAutofit/>
          </a:bodyPr>
          <a:lstStyle>
            <a:lvl1pPr algn="ctr">
              <a:defRPr sz="3200" b="0" cap="none">
                <a:solidFill>
                  <a:schemeClr val="tx1"/>
                </a:solidFill>
              </a:defRPr>
            </a:lvl1pPr>
          </a:lstStyle>
          <a:p>
            <a:r>
              <a:rPr lang="cs-CZ" smtClean="0"/>
              <a:t>Kliknutím lze upravit styl.</a:t>
            </a:r>
            <a:endParaRPr lang="en-US" dirty="0"/>
          </a:p>
        </p:txBody>
      </p:sp>
      <p:sp>
        <p:nvSpPr>
          <p:cNvPr id="10" name="Text Placeholder 9"/>
          <p:cNvSpPr>
            <a:spLocks noGrp="1"/>
          </p:cNvSpPr>
          <p:nvPr>
            <p:ph type="body" sz="quarter" idx="13"/>
          </p:nvPr>
        </p:nvSpPr>
        <p:spPr>
          <a:xfrm>
            <a:off x="1484313" y="3886200"/>
            <a:ext cx="10018710" cy="889000"/>
          </a:xfrm>
        </p:spPr>
        <p:txBody>
          <a:bodyPr vert="horz" lIns="91440" tIns="45720" rIns="91440" bIns="45720" rtlCol="0" anchor="b">
            <a:normAutofit/>
          </a:bodyPr>
          <a:lstStyle>
            <a:lvl1pPr algn="r">
              <a:buNone/>
              <a:defRPr lang="en-US" sz="2400" b="0" cap="none" dirty="0">
                <a:ln w="3175" cmpd="sng">
                  <a:noFill/>
                </a:ln>
                <a:solidFill>
                  <a:schemeClr val="tx1"/>
                </a:solidFill>
                <a:effectLst/>
              </a:defRPr>
            </a:lvl1pPr>
          </a:lstStyle>
          <a:p>
            <a:pPr marL="0" lvl="0">
              <a:spcBef>
                <a:spcPct val="0"/>
              </a:spcBef>
              <a:buNone/>
            </a:pPr>
            <a:r>
              <a:rPr lang="cs-CZ" smtClean="0"/>
              <a:t>Kliknutím lze upravit styly předlohy textu.</a:t>
            </a:r>
          </a:p>
        </p:txBody>
      </p:sp>
      <p:sp>
        <p:nvSpPr>
          <p:cNvPr id="3" name="Text Placeholder 2"/>
          <p:cNvSpPr>
            <a:spLocks noGrp="1"/>
          </p:cNvSpPr>
          <p:nvPr>
            <p:ph type="body" idx="1"/>
          </p:nvPr>
        </p:nvSpPr>
        <p:spPr>
          <a:xfrm>
            <a:off x="1484312" y="4775200"/>
            <a:ext cx="10018710" cy="1016000"/>
          </a:xfrm>
        </p:spPr>
        <p:txBody>
          <a:bodyPr anchor="t">
            <a:normAutofit/>
          </a:bodyPr>
          <a:lstStyle>
            <a:lvl1pPr marL="0" indent="0" algn="r">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cs-CZ" smtClean="0"/>
              <a:t>Kliknutím lze upravit styly předlohy textu.</a:t>
            </a:r>
          </a:p>
        </p:txBody>
      </p:sp>
      <p:sp>
        <p:nvSpPr>
          <p:cNvPr id="4" name="Date Placeholder 3"/>
          <p:cNvSpPr>
            <a:spLocks noGrp="1"/>
          </p:cNvSpPr>
          <p:nvPr>
            <p:ph type="dt" sz="half" idx="10"/>
          </p:nvPr>
        </p:nvSpPr>
        <p:spPr/>
        <p:txBody>
          <a:bodyPr/>
          <a:lstStyle/>
          <a:p>
            <a:fld id="{B61BEF0D-F0BB-DE4B-95CE-6DB70DBA9567}" type="datetimeFigureOut">
              <a:rPr lang="en-US" dirty="0"/>
              <a:pPr/>
              <a:t>6/27/2013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Pravda nebo nepravda">
    <p:spTree>
      <p:nvGrpSpPr>
        <p:cNvPr id="1" name=""/>
        <p:cNvGrpSpPr/>
        <p:nvPr/>
      </p:nvGrpSpPr>
      <p:grpSpPr>
        <a:xfrm>
          <a:off x="0" y="0"/>
          <a:ext cx="0" cy="0"/>
          <a:chOff x="0" y="0"/>
          <a:chExt cx="0" cy="0"/>
        </a:xfrm>
      </p:grpSpPr>
      <p:sp>
        <p:nvSpPr>
          <p:cNvPr id="2" name="Title 1"/>
          <p:cNvSpPr>
            <a:spLocks noGrp="1"/>
          </p:cNvSpPr>
          <p:nvPr>
            <p:ph type="title"/>
          </p:nvPr>
        </p:nvSpPr>
        <p:spPr>
          <a:xfrm>
            <a:off x="1484313" y="685800"/>
            <a:ext cx="10018712" cy="2727325"/>
          </a:xfrm>
        </p:spPr>
        <p:txBody>
          <a:bodyPr vert="horz" lIns="91440" tIns="45720" rIns="91440" bIns="45720" rtlCol="0" anchor="ctr">
            <a:normAutofit/>
          </a:bodyPr>
          <a:lstStyle>
            <a:lvl1pPr>
              <a:defRPr lang="en-US" b="0" dirty="0"/>
            </a:lvl1pPr>
          </a:lstStyle>
          <a:p>
            <a:pPr marL="0" lvl="0"/>
            <a:r>
              <a:rPr lang="cs-CZ" smtClean="0"/>
              <a:t>Kliknutím lze upravit styl.</a:t>
            </a:r>
            <a:endParaRPr lang="en-US" dirty="0"/>
          </a:p>
        </p:txBody>
      </p:sp>
      <p:sp>
        <p:nvSpPr>
          <p:cNvPr id="10" name="Text Placeholder 9"/>
          <p:cNvSpPr>
            <a:spLocks noGrp="1"/>
          </p:cNvSpPr>
          <p:nvPr>
            <p:ph type="body" sz="quarter" idx="13"/>
          </p:nvPr>
        </p:nvSpPr>
        <p:spPr>
          <a:xfrm>
            <a:off x="1484312" y="3505200"/>
            <a:ext cx="10018713" cy="838200"/>
          </a:xfrm>
        </p:spPr>
        <p:txBody>
          <a:bodyPr vert="horz" lIns="91440" tIns="45720" rIns="91440" bIns="45720" rtlCol="0" anchor="b">
            <a:normAutofit/>
          </a:bodyPr>
          <a:lstStyle>
            <a:lvl1pPr>
              <a:buNone/>
              <a:defRPr lang="en-US" sz="2800" b="0" cap="none" dirty="0">
                <a:ln w="3175" cmpd="sng">
                  <a:noFill/>
                </a:ln>
                <a:solidFill>
                  <a:schemeClr val="tx1"/>
                </a:solidFill>
                <a:effectLst/>
              </a:defRPr>
            </a:lvl1pPr>
          </a:lstStyle>
          <a:p>
            <a:pPr marL="0" lvl="0">
              <a:spcBef>
                <a:spcPct val="0"/>
              </a:spcBef>
              <a:buNone/>
            </a:pPr>
            <a:r>
              <a:rPr lang="cs-CZ" smtClean="0"/>
              <a:t>Kliknutím lze upravit styly předlohy textu.</a:t>
            </a:r>
          </a:p>
        </p:txBody>
      </p:sp>
      <p:sp>
        <p:nvSpPr>
          <p:cNvPr id="3" name="Text Placeholder 2"/>
          <p:cNvSpPr>
            <a:spLocks noGrp="1"/>
          </p:cNvSpPr>
          <p:nvPr>
            <p:ph type="body" idx="1"/>
          </p:nvPr>
        </p:nvSpPr>
        <p:spPr>
          <a:xfrm>
            <a:off x="1484311" y="4343400"/>
            <a:ext cx="10018713" cy="14478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cs-CZ" smtClean="0"/>
              <a:t>Kliknutím lze upravit styly předlohy textu.</a:t>
            </a:r>
          </a:p>
        </p:txBody>
      </p:sp>
      <p:sp>
        <p:nvSpPr>
          <p:cNvPr id="4" name="Date Placeholder 3"/>
          <p:cNvSpPr>
            <a:spLocks noGrp="1"/>
          </p:cNvSpPr>
          <p:nvPr>
            <p:ph type="dt" sz="half" idx="10"/>
          </p:nvPr>
        </p:nvSpPr>
        <p:spPr/>
        <p:txBody>
          <a:bodyPr/>
          <a:lstStyle/>
          <a:p>
            <a:fld id="{B61BEF0D-F0BB-DE4B-95CE-6DB70DBA9567}" type="datetimeFigureOut">
              <a:rPr lang="en-US" dirty="0"/>
              <a:pPr/>
              <a:t>6/27/2013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cs-CZ" smtClean="0"/>
              <a:t>Kliknutím lze upravit styl.</a:t>
            </a:r>
            <a:endParaRPr lang="en-US" dirty="0"/>
          </a:p>
        </p:txBody>
      </p:sp>
      <p:sp>
        <p:nvSpPr>
          <p:cNvPr id="3" name="Vertical Text Placeholder 2"/>
          <p:cNvSpPr>
            <a:spLocks noGrp="1"/>
          </p:cNvSpPr>
          <p:nvPr>
            <p:ph type="body" orient="vert" idx="1"/>
          </p:nvPr>
        </p:nvSpPr>
        <p:spPr/>
        <p:txBody>
          <a:bodyPr vert="eaVert" ancho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6/27/2013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732655" y="685800"/>
            <a:ext cx="1770369" cy="5105400"/>
          </a:xfrm>
        </p:spPr>
        <p:txBody>
          <a:bodyPr vert="eaVert"/>
          <a:lstStyle/>
          <a:p>
            <a:r>
              <a:rPr lang="cs-CZ" smtClean="0"/>
              <a:t>Kliknutím lze upravit styl.</a:t>
            </a:r>
            <a:endParaRPr lang="en-US" dirty="0"/>
          </a:p>
        </p:txBody>
      </p:sp>
      <p:sp>
        <p:nvSpPr>
          <p:cNvPr id="3" name="Vertical Text Placeholder 2"/>
          <p:cNvSpPr>
            <a:spLocks noGrp="1"/>
          </p:cNvSpPr>
          <p:nvPr>
            <p:ph type="body" orient="vert" idx="1"/>
          </p:nvPr>
        </p:nvSpPr>
        <p:spPr>
          <a:xfrm>
            <a:off x="1484312" y="685800"/>
            <a:ext cx="8019742" cy="5105400"/>
          </a:xfrm>
        </p:spPr>
        <p:txBody>
          <a:bodyPr vert="eaVert" ancho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6/27/2013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7" name="Group 6"/>
          <p:cNvGrpSpPr/>
          <p:nvPr/>
        </p:nvGrpSpPr>
        <p:grpSpPr>
          <a:xfrm>
            <a:off x="150812" y="0"/>
            <a:ext cx="2436813" cy="6858001"/>
            <a:chOff x="1320800" y="0"/>
            <a:chExt cx="2436813" cy="6858001"/>
          </a:xfrm>
        </p:grpSpPr>
        <p:sp>
          <p:nvSpPr>
            <p:cNvPr id="8" name="Freeform 6"/>
            <p:cNvSpPr/>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9" name="Freeform 7"/>
            <p:cNvSpPr/>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10" name="Freeform 8"/>
            <p:cNvSpPr/>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11" name="Freeform 9"/>
            <p:cNvSpPr/>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12" name="Freeform 10"/>
            <p:cNvSpPr/>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13" name="Freeform 11"/>
            <p:cNvSpPr/>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sp>
        <p:nvSpPr>
          <p:cNvPr id="2" name="Title Placeholder 1"/>
          <p:cNvSpPr>
            <a:spLocks noGrp="1"/>
          </p:cNvSpPr>
          <p:nvPr>
            <p:ph type="title"/>
          </p:nvPr>
        </p:nvSpPr>
        <p:spPr>
          <a:xfrm>
            <a:off x="1484311" y="685800"/>
            <a:ext cx="10018713" cy="1752599"/>
          </a:xfrm>
          <a:prstGeom prst="rect">
            <a:avLst/>
          </a:prstGeom>
          <a:effectLst/>
        </p:spPr>
        <p:txBody>
          <a:bodyPr vert="horz" lIns="91440" tIns="45720" rIns="91440" bIns="45720" rtlCol="0" anchor="ctr">
            <a:normAutofit/>
          </a:bodyPr>
          <a:lstStyle/>
          <a:p>
            <a:r>
              <a:rPr lang="cs-CZ" smtClean="0"/>
              <a:t>Kliknutím lze upravit styl.</a:t>
            </a:r>
            <a:endParaRPr lang="en-US" dirty="0"/>
          </a:p>
        </p:txBody>
      </p:sp>
      <p:sp>
        <p:nvSpPr>
          <p:cNvPr id="3" name="Text Placeholder 2"/>
          <p:cNvSpPr>
            <a:spLocks noGrp="1"/>
          </p:cNvSpPr>
          <p:nvPr>
            <p:ph type="body" idx="1"/>
          </p:nvPr>
        </p:nvSpPr>
        <p:spPr>
          <a:xfrm>
            <a:off x="1484310" y="2666999"/>
            <a:ext cx="10018713" cy="3124201"/>
          </a:xfrm>
          <a:prstGeom prst="rect">
            <a:avLst/>
          </a:prstGeom>
        </p:spPr>
        <p:txBody>
          <a:bodyPr vert="horz" lIns="91440" tIns="45720" rIns="91440" bIns="45720" rtlCol="0" anchor="ctr">
            <a:normAutofit/>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dirty="0"/>
          </a:p>
        </p:txBody>
      </p:sp>
      <p:sp>
        <p:nvSpPr>
          <p:cNvPr id="4" name="Date Placeholder 3"/>
          <p:cNvSpPr>
            <a:spLocks noGrp="1"/>
          </p:cNvSpPr>
          <p:nvPr>
            <p:ph type="dt" sz="half" idx="2"/>
          </p:nvPr>
        </p:nvSpPr>
        <p:spPr>
          <a:xfrm>
            <a:off x="9732656" y="5883275"/>
            <a:ext cx="1143000" cy="3651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B61BEF0D-F0BB-DE4B-95CE-6DB70DBA9567}" type="datetimeFigureOut">
              <a:rPr lang="en-US" dirty="0"/>
              <a:pPr/>
              <a:t>6/27/2013</a:t>
            </a:fld>
            <a:endParaRPr lang="en-US" dirty="0"/>
          </a:p>
        </p:txBody>
      </p:sp>
      <p:sp>
        <p:nvSpPr>
          <p:cNvPr id="5" name="Footer Placeholder 4"/>
          <p:cNvSpPr>
            <a:spLocks noGrp="1"/>
          </p:cNvSpPr>
          <p:nvPr>
            <p:ph type="ftr" sz="quarter" idx="3"/>
          </p:nvPr>
        </p:nvSpPr>
        <p:spPr>
          <a:xfrm>
            <a:off x="2572279" y="5883275"/>
            <a:ext cx="7084177" cy="365125"/>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US" dirty="0"/>
          </a:p>
        </p:txBody>
      </p:sp>
      <p:sp>
        <p:nvSpPr>
          <p:cNvPr id="6" name="Slide Number Placeholder 5"/>
          <p:cNvSpPr>
            <a:spLocks noGrp="1"/>
          </p:cNvSpPr>
          <p:nvPr>
            <p:ph type="sldNum" sz="quarter" idx="4"/>
          </p:nvPr>
        </p:nvSpPr>
        <p:spPr>
          <a:xfrm>
            <a:off x="10951856" y="5883275"/>
            <a:ext cx="551167" cy="3651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D57F1E4F-1CFF-5643-939E-217C01CDF565}"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60" r:id="rId9"/>
    <p:sldLayoutId id="2147483657" r:id="rId10"/>
    <p:sldLayoutId id="2147483663" r:id="rId11"/>
    <p:sldLayoutId id="2147483664" r:id="rId12"/>
    <p:sldLayoutId id="2147483665" r:id="rId13"/>
    <p:sldLayoutId id="2147483666" r:id="rId14"/>
    <p:sldLayoutId id="2147483667" r:id="rId15"/>
    <p:sldLayoutId id="2147483658" r:id="rId16"/>
    <p:sldLayoutId id="2147483659" r:id="rId17"/>
  </p:sldLayoutIdLst>
  <p:txStyles>
    <p:titleStyle>
      <a:lvl1pPr algn="ctr" defTabSz="457200" rtl="0" eaLnBrk="1" latinLnBrk="0" hangingPunct="1">
        <a:spcBef>
          <a:spcPct val="0"/>
        </a:spcBef>
        <a:buNone/>
        <a:defRPr sz="4000" kern="1200" cap="none">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lumMod val="75000"/>
          </a:schemeClr>
        </a:buClr>
        <a:buSzPct val="145000"/>
        <a:buFont typeface="Arial"/>
        <a:buChar char="•"/>
        <a:defRPr sz="2400" kern="1200" cap="none">
          <a:solidFill>
            <a:schemeClr val="tx1"/>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lumMod val="75000"/>
          </a:schemeClr>
        </a:buClr>
        <a:buSzPct val="145000"/>
        <a:buFont typeface="Arial"/>
        <a:buChar char="•"/>
        <a:defRPr sz="2000" kern="1200" cap="none">
          <a:solidFill>
            <a:schemeClr val="tx1"/>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lumMod val="75000"/>
          </a:schemeClr>
        </a:buClr>
        <a:buSzPct val="145000"/>
        <a:buFont typeface="Arial"/>
        <a:buChar char="•"/>
        <a:defRPr sz="1800" kern="1200" cap="none">
          <a:solidFill>
            <a:schemeClr val="tx1"/>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lumMod val="75000"/>
          </a:schemeClr>
        </a:buClr>
        <a:buSzPct val="145000"/>
        <a:buFont typeface="Arial"/>
        <a:buChar char="•"/>
        <a:defRPr sz="1600" kern="1200" cap="none">
          <a:solidFill>
            <a:schemeClr val="tx1"/>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package" Target="../embeddings/Microsoft_Word_Document1.docx"/><Relationship Id="rId2" Type="http://schemas.openxmlformats.org/officeDocument/2006/relationships/slideLayout" Target="../slideLayouts/slideLayout7.xml"/><Relationship Id="rId1" Type="http://schemas.openxmlformats.org/officeDocument/2006/relationships/vmlDrawing" Target="../drawings/vmlDrawing1.vml"/><Relationship Id="rId4" Type="http://schemas.openxmlformats.org/officeDocument/2006/relationships/image" Target="../media/image2.emf"/></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2" Type="http://schemas.openxmlformats.org/officeDocument/2006/relationships/image" Target="../media/image8.jp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2" Type="http://schemas.openxmlformats.org/officeDocument/2006/relationships/image" Target="../media/image9.jpg"/><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2" Type="http://schemas.openxmlformats.org/officeDocument/2006/relationships/image" Target="../media/image10.jp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Objekt 1"/>
          <p:cNvGraphicFramePr>
            <a:graphicFrameLocks noChangeAspect="1"/>
          </p:cNvGraphicFramePr>
          <p:nvPr>
            <p:extLst>
              <p:ext uri="{D42A27DB-BD31-4B8C-83A1-F6EECF244321}">
                <p14:modId xmlns:p14="http://schemas.microsoft.com/office/powerpoint/2010/main" val="1286049817"/>
              </p:ext>
            </p:extLst>
          </p:nvPr>
        </p:nvGraphicFramePr>
        <p:xfrm>
          <a:off x="3902148" y="161360"/>
          <a:ext cx="4444409" cy="6618135"/>
        </p:xfrm>
        <a:graphic>
          <a:graphicData uri="http://schemas.openxmlformats.org/presentationml/2006/ole">
            <mc:AlternateContent xmlns:mc="http://schemas.openxmlformats.org/markup-compatibility/2006">
              <mc:Choice xmlns:v="urn:schemas-microsoft-com:vml" Requires="v">
                <p:oleObj spid="_x0000_s1026" name="Dokument" r:id="rId3" imgW="5889940" imgH="8770606" progId="Word.Document.12">
                  <p:embed/>
                </p:oleObj>
              </mc:Choice>
              <mc:Fallback>
                <p:oleObj name="Dokument" r:id="rId3" imgW="5889940" imgH="8770606" progId="Word.Document.12">
                  <p:embed/>
                  <p:pic>
                    <p:nvPicPr>
                      <p:cNvPr id="0" name=""/>
                      <p:cNvPicPr/>
                      <p:nvPr/>
                    </p:nvPicPr>
                    <p:blipFill>
                      <a:blip r:embed="rId4"/>
                      <a:stretch>
                        <a:fillRect/>
                      </a:stretch>
                    </p:blipFill>
                    <p:spPr>
                      <a:xfrm>
                        <a:off x="3902148" y="161360"/>
                        <a:ext cx="4444409" cy="6618135"/>
                      </a:xfrm>
                      <a:prstGeom prst="rect">
                        <a:avLst/>
                      </a:prstGeom>
                    </p:spPr>
                  </p:pic>
                </p:oleObj>
              </mc:Fallback>
            </mc:AlternateContent>
          </a:graphicData>
        </a:graphic>
      </p:graphicFrame>
    </p:spTree>
    <p:extLst>
      <p:ext uri="{BB962C8B-B14F-4D97-AF65-F5344CB8AC3E}">
        <p14:creationId xmlns:p14="http://schemas.microsoft.com/office/powerpoint/2010/main" val="144019866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Nadpis 1"/>
          <p:cNvSpPr>
            <a:spLocks noGrp="1"/>
          </p:cNvSpPr>
          <p:nvPr>
            <p:ph type="ctrTitle"/>
          </p:nvPr>
        </p:nvSpPr>
        <p:spPr>
          <a:xfrm>
            <a:off x="2920163" y="1223549"/>
            <a:ext cx="8574622" cy="2616199"/>
          </a:xfrm>
        </p:spPr>
        <p:txBody>
          <a:bodyPr/>
          <a:lstStyle/>
          <a:p>
            <a:pPr algn="ctr"/>
            <a:r>
              <a:rPr lang="cs-CZ" dirty="0" smtClean="0"/>
              <a:t>Základy úpravy digitální fotografie</a:t>
            </a:r>
            <a:endParaRPr lang="cs-CZ" dirty="0"/>
          </a:p>
        </p:txBody>
      </p:sp>
      <p:sp>
        <p:nvSpPr>
          <p:cNvPr id="5" name="TextovéPole 4"/>
          <p:cNvSpPr txBox="1"/>
          <p:nvPr/>
        </p:nvSpPr>
        <p:spPr>
          <a:xfrm>
            <a:off x="5141675" y="4868563"/>
            <a:ext cx="3223959" cy="523220"/>
          </a:xfrm>
          <a:prstGeom prst="rect">
            <a:avLst/>
          </a:prstGeom>
          <a:noFill/>
        </p:spPr>
        <p:txBody>
          <a:bodyPr wrap="none" rtlCol="0">
            <a:spAutoFit/>
          </a:bodyPr>
          <a:lstStyle/>
          <a:p>
            <a:r>
              <a:rPr lang="cs-CZ" sz="2800" dirty="0" smtClean="0"/>
              <a:t>Úprava vyvážení bílé</a:t>
            </a:r>
            <a:endParaRPr lang="cs-CZ" sz="2800" dirty="0"/>
          </a:p>
        </p:txBody>
      </p:sp>
    </p:spTree>
    <p:extLst>
      <p:ext uri="{BB962C8B-B14F-4D97-AF65-F5344CB8AC3E}">
        <p14:creationId xmlns:p14="http://schemas.microsoft.com/office/powerpoint/2010/main" val="118200481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délník 1"/>
          <p:cNvSpPr/>
          <p:nvPr/>
        </p:nvSpPr>
        <p:spPr>
          <a:xfrm>
            <a:off x="1894239" y="606782"/>
            <a:ext cx="3901453" cy="470000"/>
          </a:xfrm>
          <a:prstGeom prst="rect">
            <a:avLst/>
          </a:prstGeom>
        </p:spPr>
        <p:txBody>
          <a:bodyPr wrap="none">
            <a:spAutoFit/>
          </a:bodyPr>
          <a:lstStyle/>
          <a:p>
            <a:pPr>
              <a:lnSpc>
                <a:spcPct val="107000"/>
              </a:lnSpc>
              <a:spcAft>
                <a:spcPts val="800"/>
              </a:spcAft>
            </a:pPr>
            <a:r>
              <a:rPr lang="cs-CZ" sz="2400" b="1" dirty="0">
                <a:solidFill>
                  <a:schemeClr val="accent1">
                    <a:lumMod val="75000"/>
                  </a:schemeClr>
                </a:solidFill>
                <a:latin typeface="Calibri" panose="020F0502020204030204" pitchFamily="34" charset="0"/>
                <a:ea typeface="Calibri" panose="020F0502020204030204" pitchFamily="34" charset="0"/>
                <a:cs typeface="Times New Roman" panose="02020603050405020304" pitchFamily="18" charset="0"/>
              </a:rPr>
              <a:t>Úprava </a:t>
            </a:r>
            <a:r>
              <a:rPr lang="cs-CZ" sz="2400" b="1" dirty="0" smtClean="0">
                <a:solidFill>
                  <a:schemeClr val="accent1">
                    <a:lumMod val="75000"/>
                  </a:schemeClr>
                </a:solidFill>
                <a:latin typeface="Calibri" panose="020F0502020204030204" pitchFamily="34" charset="0"/>
                <a:ea typeface="Calibri" panose="020F0502020204030204" pitchFamily="34" charset="0"/>
                <a:cs typeface="Times New Roman" panose="02020603050405020304" pitchFamily="18" charset="0"/>
              </a:rPr>
              <a:t>barev – vyvážení bílé.</a:t>
            </a:r>
            <a:endParaRPr lang="cs-CZ" sz="2400" b="1" dirty="0">
              <a:solidFill>
                <a:schemeClr val="accent1">
                  <a:lumMod val="75000"/>
                </a:schemeClr>
              </a:solidFill>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4" name="Obdélník 3"/>
          <p:cNvSpPr/>
          <p:nvPr/>
        </p:nvSpPr>
        <p:spPr>
          <a:xfrm>
            <a:off x="1894238" y="1933272"/>
            <a:ext cx="8996183" cy="1260345"/>
          </a:xfrm>
          <a:prstGeom prst="rect">
            <a:avLst/>
          </a:prstGeom>
        </p:spPr>
        <p:txBody>
          <a:bodyPr wrap="square">
            <a:spAutoFit/>
          </a:bodyPr>
          <a:lstStyle/>
          <a:p>
            <a:pPr>
              <a:lnSpc>
                <a:spcPct val="107000"/>
              </a:lnSpc>
              <a:spcAft>
                <a:spcPts val="800"/>
              </a:spcAft>
            </a:pPr>
            <a:r>
              <a:rPr lang="cs-CZ" sz="2400" dirty="0">
                <a:latin typeface="Calibri" panose="020F0502020204030204" pitchFamily="34" charset="0"/>
                <a:ea typeface="Calibri" panose="020F0502020204030204" pitchFamily="34" charset="0"/>
                <a:cs typeface="Times New Roman" panose="02020603050405020304" pitchFamily="18" charset="0"/>
              </a:rPr>
              <a:t>Barevná úpravy jsou poměrně složité. Probereme pár základních termínu a úprav. Základní teorii barev a barevných modelů jsme již probrali dříve (model RGB..)</a:t>
            </a:r>
            <a:endParaRPr lang="cs-CZ" sz="24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5" name="Obdélník 4"/>
          <p:cNvSpPr/>
          <p:nvPr/>
        </p:nvSpPr>
        <p:spPr>
          <a:xfrm>
            <a:off x="1894238" y="3621985"/>
            <a:ext cx="8930281" cy="1260345"/>
          </a:xfrm>
          <a:prstGeom prst="rect">
            <a:avLst/>
          </a:prstGeom>
        </p:spPr>
        <p:txBody>
          <a:bodyPr wrap="square">
            <a:spAutoFit/>
          </a:bodyPr>
          <a:lstStyle/>
          <a:p>
            <a:pPr>
              <a:lnSpc>
                <a:spcPct val="107000"/>
              </a:lnSpc>
              <a:spcAft>
                <a:spcPts val="800"/>
              </a:spcAft>
            </a:pPr>
            <a:r>
              <a:rPr lang="cs-CZ" sz="2400" dirty="0">
                <a:latin typeface="Calibri" panose="020F0502020204030204" pitchFamily="34" charset="0"/>
                <a:ea typeface="Calibri" panose="020F0502020204030204" pitchFamily="34" charset="0"/>
                <a:cs typeface="Times New Roman" panose="02020603050405020304" pitchFamily="18" charset="0"/>
              </a:rPr>
              <a:t>Základní úvahou je, zda chceme docílit věrných barev (dokumentární fotografie..) nebo chceme docílit různých nálad, efektů – věrnost barev nehraje roli.</a:t>
            </a:r>
            <a:endParaRPr lang="cs-CZ" sz="24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364529803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délník 1"/>
          <p:cNvSpPr/>
          <p:nvPr/>
        </p:nvSpPr>
        <p:spPr>
          <a:xfrm>
            <a:off x="2009574" y="615019"/>
            <a:ext cx="1857111" cy="470000"/>
          </a:xfrm>
          <a:prstGeom prst="rect">
            <a:avLst/>
          </a:prstGeom>
        </p:spPr>
        <p:txBody>
          <a:bodyPr wrap="none">
            <a:spAutoFit/>
          </a:bodyPr>
          <a:lstStyle/>
          <a:p>
            <a:pPr>
              <a:lnSpc>
                <a:spcPct val="107000"/>
              </a:lnSpc>
              <a:spcAft>
                <a:spcPts val="800"/>
              </a:spcAft>
            </a:pPr>
            <a:r>
              <a:rPr lang="cs-CZ" sz="2400" b="1" dirty="0">
                <a:solidFill>
                  <a:schemeClr val="accent1">
                    <a:lumMod val="75000"/>
                  </a:schemeClr>
                </a:solidFill>
                <a:latin typeface="Calibri" panose="020F0502020204030204" pitchFamily="34" charset="0"/>
                <a:ea typeface="Calibri" panose="020F0502020204030204" pitchFamily="34" charset="0"/>
                <a:cs typeface="Times New Roman" panose="02020603050405020304" pitchFamily="18" charset="0"/>
              </a:rPr>
              <a:t>Vyvážení bílé</a:t>
            </a:r>
            <a:endParaRPr lang="cs-CZ" sz="2400" b="1" dirty="0">
              <a:solidFill>
                <a:schemeClr val="accent1">
                  <a:lumMod val="75000"/>
                </a:schemeClr>
              </a:solidFill>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3" name="Obdélník 2"/>
          <p:cNvSpPr/>
          <p:nvPr/>
        </p:nvSpPr>
        <p:spPr>
          <a:xfrm>
            <a:off x="1951909" y="1257670"/>
            <a:ext cx="8880847" cy="865173"/>
          </a:xfrm>
          <a:prstGeom prst="rect">
            <a:avLst/>
          </a:prstGeom>
        </p:spPr>
        <p:txBody>
          <a:bodyPr wrap="square">
            <a:spAutoFit/>
          </a:bodyPr>
          <a:lstStyle/>
          <a:p>
            <a:pPr>
              <a:lnSpc>
                <a:spcPct val="107000"/>
              </a:lnSpc>
              <a:spcAft>
                <a:spcPts val="800"/>
              </a:spcAft>
            </a:pPr>
            <a:r>
              <a:rPr lang="cs-CZ" sz="2400" dirty="0">
                <a:latin typeface="Calibri" panose="020F0502020204030204" pitchFamily="34" charset="0"/>
                <a:ea typeface="Calibri" panose="020F0502020204030204" pitchFamily="34" charset="0"/>
                <a:cs typeface="Times New Roman" panose="02020603050405020304" pitchFamily="18" charset="0"/>
              </a:rPr>
              <a:t>Vycházíme z barevně neutrální. Neutrální je proto, že odráží tolik světla, kolik dopadne. </a:t>
            </a:r>
            <a:endParaRPr lang="cs-CZ" sz="24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4" name="Obdélník 3"/>
          <p:cNvSpPr/>
          <p:nvPr/>
        </p:nvSpPr>
        <p:spPr>
          <a:xfrm>
            <a:off x="2009573" y="2295494"/>
            <a:ext cx="8699615" cy="865173"/>
          </a:xfrm>
          <a:prstGeom prst="rect">
            <a:avLst/>
          </a:prstGeom>
        </p:spPr>
        <p:txBody>
          <a:bodyPr wrap="square">
            <a:spAutoFit/>
          </a:bodyPr>
          <a:lstStyle/>
          <a:p>
            <a:pPr>
              <a:lnSpc>
                <a:spcPct val="107000"/>
              </a:lnSpc>
              <a:spcAft>
                <a:spcPts val="800"/>
              </a:spcAft>
            </a:pPr>
            <a:r>
              <a:rPr lang="cs-CZ" sz="2400" dirty="0">
                <a:latin typeface="Calibri" panose="020F0502020204030204" pitchFamily="34" charset="0"/>
                <a:ea typeface="Calibri" panose="020F0502020204030204" pitchFamily="34" charset="0"/>
                <a:cs typeface="Times New Roman" panose="02020603050405020304" pitchFamily="18" charset="0"/>
              </a:rPr>
              <a:t>Červená je pak opravdu červená…. Z fyzikálního pohledu není bílá, ale spíše šedá.</a:t>
            </a:r>
            <a:endParaRPr lang="cs-CZ" sz="24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5" name="Obdélník 4"/>
          <p:cNvSpPr/>
          <p:nvPr/>
        </p:nvSpPr>
        <p:spPr>
          <a:xfrm>
            <a:off x="2009573" y="3440697"/>
            <a:ext cx="9045605" cy="865173"/>
          </a:xfrm>
          <a:prstGeom prst="rect">
            <a:avLst/>
          </a:prstGeom>
        </p:spPr>
        <p:txBody>
          <a:bodyPr wrap="square">
            <a:spAutoFit/>
          </a:bodyPr>
          <a:lstStyle/>
          <a:p>
            <a:pPr>
              <a:lnSpc>
                <a:spcPct val="107000"/>
              </a:lnSpc>
              <a:spcAft>
                <a:spcPts val="800"/>
              </a:spcAft>
            </a:pPr>
            <a:r>
              <a:rPr lang="cs-CZ" sz="2400" dirty="0">
                <a:latin typeface="Calibri" panose="020F0502020204030204" pitchFamily="34" charset="0"/>
                <a:ea typeface="Calibri" panose="020F0502020204030204" pitchFamily="34" charset="0"/>
                <a:cs typeface="Times New Roman" panose="02020603050405020304" pitchFamily="18" charset="0"/>
              </a:rPr>
              <a:t>Vyvážení bílé spočívá v tom, že eliminujeme vliv okolního světla. (Bílý papír je bez ohledu na okolní světlo bílý)</a:t>
            </a:r>
            <a:endParaRPr lang="cs-CZ" sz="24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6" name="Obdélník 5"/>
          <p:cNvSpPr/>
          <p:nvPr/>
        </p:nvSpPr>
        <p:spPr>
          <a:xfrm>
            <a:off x="2009573" y="4692750"/>
            <a:ext cx="5101268" cy="470000"/>
          </a:xfrm>
          <a:prstGeom prst="rect">
            <a:avLst/>
          </a:prstGeom>
        </p:spPr>
        <p:txBody>
          <a:bodyPr wrap="none">
            <a:spAutoFit/>
          </a:bodyPr>
          <a:lstStyle/>
          <a:p>
            <a:pPr>
              <a:lnSpc>
                <a:spcPct val="107000"/>
              </a:lnSpc>
              <a:spcAft>
                <a:spcPts val="800"/>
              </a:spcAft>
            </a:pPr>
            <a:r>
              <a:rPr lang="cs-CZ" sz="2400" dirty="0">
                <a:latin typeface="Calibri" panose="020F0502020204030204" pitchFamily="34" charset="0"/>
                <a:ea typeface="Calibri" panose="020F0502020204030204" pitchFamily="34" charset="0"/>
                <a:cs typeface="Times New Roman" panose="02020603050405020304" pitchFamily="18" charset="0"/>
              </a:rPr>
              <a:t>Vyvážení bílé má na fotografii velký vliv.</a:t>
            </a:r>
            <a:endParaRPr lang="cs-CZ" sz="24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2522418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délník 1"/>
          <p:cNvSpPr/>
          <p:nvPr/>
        </p:nvSpPr>
        <p:spPr>
          <a:xfrm>
            <a:off x="1790377" y="812727"/>
            <a:ext cx="5963620" cy="470000"/>
          </a:xfrm>
          <a:prstGeom prst="rect">
            <a:avLst/>
          </a:prstGeom>
        </p:spPr>
        <p:txBody>
          <a:bodyPr wrap="none">
            <a:spAutoFit/>
          </a:bodyPr>
          <a:lstStyle/>
          <a:p>
            <a:pPr>
              <a:lnSpc>
                <a:spcPct val="107000"/>
              </a:lnSpc>
              <a:spcAft>
                <a:spcPts val="800"/>
              </a:spcAft>
            </a:pPr>
            <a:r>
              <a:rPr lang="cs-CZ" sz="2400" dirty="0">
                <a:latin typeface="Calibri" panose="020F0502020204030204" pitchFamily="34" charset="0"/>
                <a:ea typeface="Calibri" panose="020F0502020204030204" pitchFamily="34" charset="0"/>
                <a:cs typeface="Times New Roman" panose="02020603050405020304" pitchFamily="18" charset="0"/>
              </a:rPr>
              <a:t>Ukázka stejné fotografie z různým nastavením:</a:t>
            </a:r>
            <a:endParaRPr lang="cs-CZ" sz="2400" dirty="0">
              <a:effectLst/>
              <a:latin typeface="Calibri" panose="020F0502020204030204" pitchFamily="34" charset="0"/>
              <a:ea typeface="Calibri" panose="020F0502020204030204" pitchFamily="34" charset="0"/>
              <a:cs typeface="Times New Roman" panose="02020603050405020304" pitchFamily="18" charset="0"/>
            </a:endParaRPr>
          </a:p>
        </p:txBody>
      </p:sp>
      <p:pic>
        <p:nvPicPr>
          <p:cNvPr id="3" name="Obrázek 2"/>
          <p:cNvPicPr/>
          <p:nvPr/>
        </p:nvPicPr>
        <p:blipFill>
          <a:blip r:embed="rId2" cstate="print">
            <a:extLst>
              <a:ext uri="{28A0092B-C50C-407E-A947-70E740481C1C}">
                <a14:useLocalDpi xmlns:a14="http://schemas.microsoft.com/office/drawing/2010/main" val="0"/>
              </a:ext>
            </a:extLst>
          </a:blip>
          <a:stretch>
            <a:fillRect/>
          </a:stretch>
        </p:blipFill>
        <p:spPr>
          <a:xfrm>
            <a:off x="1987771" y="1582900"/>
            <a:ext cx="5760720" cy="3840480"/>
          </a:xfrm>
          <a:prstGeom prst="rect">
            <a:avLst/>
          </a:prstGeom>
        </p:spPr>
      </p:pic>
      <p:sp>
        <p:nvSpPr>
          <p:cNvPr id="4" name="Obdélník 3"/>
          <p:cNvSpPr/>
          <p:nvPr/>
        </p:nvSpPr>
        <p:spPr>
          <a:xfrm>
            <a:off x="3168158" y="5488553"/>
            <a:ext cx="3208058" cy="470000"/>
          </a:xfrm>
          <a:prstGeom prst="rect">
            <a:avLst/>
          </a:prstGeom>
        </p:spPr>
        <p:txBody>
          <a:bodyPr wrap="none">
            <a:spAutoFit/>
          </a:bodyPr>
          <a:lstStyle/>
          <a:p>
            <a:pPr>
              <a:lnSpc>
                <a:spcPct val="107000"/>
              </a:lnSpc>
              <a:spcAft>
                <a:spcPts val="800"/>
              </a:spcAft>
            </a:pPr>
            <a:r>
              <a:rPr lang="cs-CZ" sz="2400" dirty="0">
                <a:latin typeface="Calibri" panose="020F0502020204030204" pitchFamily="34" charset="0"/>
                <a:ea typeface="Calibri" panose="020F0502020204030204" pitchFamily="34" charset="0"/>
                <a:cs typeface="Times New Roman" panose="02020603050405020304" pitchFamily="18" charset="0"/>
              </a:rPr>
              <a:t>Vyvážení bílé na zářivku.</a:t>
            </a:r>
            <a:endParaRPr lang="cs-CZ" sz="24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178279240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brázek 1"/>
          <p:cNvPicPr/>
          <p:nvPr/>
        </p:nvPicPr>
        <p:blipFill>
          <a:blip r:embed="rId2" cstate="print">
            <a:extLst>
              <a:ext uri="{28A0092B-C50C-407E-A947-70E740481C1C}">
                <a14:useLocalDpi xmlns:a14="http://schemas.microsoft.com/office/drawing/2010/main" val="0"/>
              </a:ext>
            </a:extLst>
          </a:blip>
          <a:stretch>
            <a:fillRect/>
          </a:stretch>
        </p:blipFill>
        <p:spPr>
          <a:xfrm>
            <a:off x="2457759" y="1525235"/>
            <a:ext cx="5760720" cy="3840480"/>
          </a:xfrm>
          <a:prstGeom prst="rect">
            <a:avLst/>
          </a:prstGeom>
        </p:spPr>
      </p:pic>
      <p:sp>
        <p:nvSpPr>
          <p:cNvPr id="3" name="Obdélník 2"/>
          <p:cNvSpPr/>
          <p:nvPr/>
        </p:nvSpPr>
        <p:spPr>
          <a:xfrm>
            <a:off x="4138912" y="5508296"/>
            <a:ext cx="2398413" cy="470000"/>
          </a:xfrm>
          <a:prstGeom prst="rect">
            <a:avLst/>
          </a:prstGeom>
        </p:spPr>
        <p:txBody>
          <a:bodyPr wrap="none">
            <a:spAutoFit/>
          </a:bodyPr>
          <a:lstStyle/>
          <a:p>
            <a:pPr>
              <a:lnSpc>
                <a:spcPct val="107000"/>
              </a:lnSpc>
              <a:spcAft>
                <a:spcPts val="800"/>
              </a:spcAft>
            </a:pPr>
            <a:r>
              <a:rPr lang="cs-CZ" sz="2400" dirty="0">
                <a:latin typeface="Calibri" panose="020F0502020204030204" pitchFamily="34" charset="0"/>
                <a:ea typeface="Calibri" panose="020F0502020204030204" pitchFamily="34" charset="0"/>
                <a:cs typeface="Times New Roman" panose="02020603050405020304" pitchFamily="18" charset="0"/>
              </a:rPr>
              <a:t>Správné vyvážení.</a:t>
            </a:r>
            <a:endParaRPr lang="cs-CZ" sz="24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419502120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brázek 1"/>
          <p:cNvPicPr/>
          <p:nvPr/>
        </p:nvPicPr>
        <p:blipFill>
          <a:blip r:embed="rId2" cstate="print">
            <a:extLst>
              <a:ext uri="{28A0092B-C50C-407E-A947-70E740481C1C}">
                <a14:useLocalDpi xmlns:a14="http://schemas.microsoft.com/office/drawing/2010/main" val="0"/>
              </a:ext>
            </a:extLst>
          </a:blip>
          <a:stretch>
            <a:fillRect/>
          </a:stretch>
        </p:blipFill>
        <p:spPr>
          <a:xfrm>
            <a:off x="2680181" y="1484046"/>
            <a:ext cx="5760720" cy="3840480"/>
          </a:xfrm>
          <a:prstGeom prst="rect">
            <a:avLst/>
          </a:prstGeom>
        </p:spPr>
      </p:pic>
      <p:sp>
        <p:nvSpPr>
          <p:cNvPr id="3" name="Obdélník 2"/>
          <p:cNvSpPr/>
          <p:nvPr/>
        </p:nvSpPr>
        <p:spPr>
          <a:xfrm>
            <a:off x="4698669" y="5475344"/>
            <a:ext cx="2255041" cy="470000"/>
          </a:xfrm>
          <a:prstGeom prst="rect">
            <a:avLst/>
          </a:prstGeom>
        </p:spPr>
        <p:txBody>
          <a:bodyPr wrap="none">
            <a:spAutoFit/>
          </a:bodyPr>
          <a:lstStyle/>
          <a:p>
            <a:pPr>
              <a:lnSpc>
                <a:spcPct val="107000"/>
              </a:lnSpc>
              <a:spcAft>
                <a:spcPts val="800"/>
              </a:spcAft>
            </a:pPr>
            <a:r>
              <a:rPr lang="cs-CZ" sz="2400" dirty="0">
                <a:latin typeface="Calibri" panose="020F0502020204030204" pitchFamily="34" charset="0"/>
                <a:ea typeface="Calibri" panose="020F0502020204030204" pitchFamily="34" charset="0"/>
                <a:cs typeface="Times New Roman" panose="02020603050405020304" pitchFamily="18" charset="0"/>
              </a:rPr>
              <a:t>Vyvážení na stín.</a:t>
            </a:r>
            <a:endParaRPr lang="cs-CZ" sz="24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345204165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délník 1"/>
          <p:cNvSpPr/>
          <p:nvPr/>
        </p:nvSpPr>
        <p:spPr>
          <a:xfrm>
            <a:off x="1754660" y="483314"/>
            <a:ext cx="9036908" cy="865173"/>
          </a:xfrm>
          <a:prstGeom prst="rect">
            <a:avLst/>
          </a:prstGeom>
        </p:spPr>
        <p:txBody>
          <a:bodyPr wrap="square">
            <a:spAutoFit/>
          </a:bodyPr>
          <a:lstStyle/>
          <a:p>
            <a:pPr>
              <a:lnSpc>
                <a:spcPct val="107000"/>
              </a:lnSpc>
              <a:spcAft>
                <a:spcPts val="800"/>
              </a:spcAft>
            </a:pPr>
            <a:r>
              <a:rPr lang="cs-CZ" sz="2400" dirty="0">
                <a:latin typeface="Calibri" panose="020F0502020204030204" pitchFamily="34" charset="0"/>
                <a:ea typeface="Calibri" panose="020F0502020204030204" pitchFamily="34" charset="0"/>
                <a:cs typeface="Times New Roman" panose="02020603050405020304" pitchFamily="18" charset="0"/>
              </a:rPr>
              <a:t>V programu </a:t>
            </a:r>
            <a:r>
              <a:rPr lang="cs-CZ" sz="2400" dirty="0" err="1">
                <a:latin typeface="Calibri" panose="020F0502020204030204" pitchFamily="34" charset="0"/>
                <a:ea typeface="Calibri" panose="020F0502020204030204" pitchFamily="34" charset="0"/>
                <a:cs typeface="Times New Roman" panose="02020603050405020304" pitchFamily="18" charset="0"/>
              </a:rPr>
              <a:t>Zoner</a:t>
            </a:r>
            <a:r>
              <a:rPr lang="cs-CZ" sz="2400" dirty="0">
                <a:latin typeface="Calibri" panose="020F0502020204030204" pitchFamily="34" charset="0"/>
                <a:ea typeface="Calibri" panose="020F0502020204030204" pitchFamily="34" charset="0"/>
                <a:cs typeface="Times New Roman" panose="02020603050405020304" pitchFamily="18" charset="0"/>
              </a:rPr>
              <a:t> </a:t>
            </a:r>
            <a:r>
              <a:rPr lang="cs-CZ" sz="2400" dirty="0" err="1">
                <a:latin typeface="Calibri" panose="020F0502020204030204" pitchFamily="34" charset="0"/>
                <a:ea typeface="Calibri" panose="020F0502020204030204" pitchFamily="34" charset="0"/>
                <a:cs typeface="Times New Roman" panose="02020603050405020304" pitchFamily="18" charset="0"/>
              </a:rPr>
              <a:t>PhotoStudio</a:t>
            </a:r>
            <a:r>
              <a:rPr lang="cs-CZ" sz="2400" dirty="0">
                <a:latin typeface="Calibri" panose="020F0502020204030204" pitchFamily="34" charset="0"/>
                <a:ea typeface="Calibri" panose="020F0502020204030204" pitchFamily="34" charset="0"/>
                <a:cs typeface="Times New Roman" panose="02020603050405020304" pitchFamily="18" charset="0"/>
              </a:rPr>
              <a:t> je nástroj pro vyvážení bílé – Úprava teploty barev.</a:t>
            </a:r>
            <a:endParaRPr lang="cs-CZ" sz="2400" dirty="0">
              <a:effectLst/>
              <a:latin typeface="Calibri" panose="020F0502020204030204" pitchFamily="34" charset="0"/>
              <a:ea typeface="Calibri" panose="020F0502020204030204" pitchFamily="34" charset="0"/>
              <a:cs typeface="Times New Roman" panose="02020603050405020304" pitchFamily="18" charset="0"/>
            </a:endParaRPr>
          </a:p>
        </p:txBody>
      </p:sp>
      <p:pic>
        <p:nvPicPr>
          <p:cNvPr id="3" name="Obrázek 2"/>
          <p:cNvPicPr/>
          <p:nvPr/>
        </p:nvPicPr>
        <p:blipFill>
          <a:blip r:embed="rId2">
            <a:extLst>
              <a:ext uri="{28A0092B-C50C-407E-A947-70E740481C1C}">
                <a14:useLocalDpi xmlns:a14="http://schemas.microsoft.com/office/drawing/2010/main" val="0"/>
              </a:ext>
            </a:extLst>
          </a:blip>
          <a:stretch>
            <a:fillRect/>
          </a:stretch>
        </p:blipFill>
        <p:spPr>
          <a:xfrm>
            <a:off x="1754660" y="1778893"/>
            <a:ext cx="7479956" cy="4185302"/>
          </a:xfrm>
          <a:prstGeom prst="rect">
            <a:avLst/>
          </a:prstGeom>
        </p:spPr>
      </p:pic>
    </p:spTree>
    <p:extLst>
      <p:ext uri="{BB962C8B-B14F-4D97-AF65-F5344CB8AC3E}">
        <p14:creationId xmlns:p14="http://schemas.microsoft.com/office/powerpoint/2010/main" val="403333098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brázek 1"/>
          <p:cNvPicPr/>
          <p:nvPr/>
        </p:nvPicPr>
        <p:blipFill>
          <a:blip r:embed="rId2">
            <a:extLst>
              <a:ext uri="{28A0092B-C50C-407E-A947-70E740481C1C}">
                <a14:useLocalDpi xmlns:a14="http://schemas.microsoft.com/office/drawing/2010/main" val="0"/>
              </a:ext>
            </a:extLst>
          </a:blip>
          <a:stretch>
            <a:fillRect/>
          </a:stretch>
        </p:blipFill>
        <p:spPr>
          <a:xfrm>
            <a:off x="1938851" y="436348"/>
            <a:ext cx="6208370" cy="5783220"/>
          </a:xfrm>
          <a:prstGeom prst="rect">
            <a:avLst/>
          </a:prstGeom>
        </p:spPr>
      </p:pic>
    </p:spTree>
    <p:extLst>
      <p:ext uri="{BB962C8B-B14F-4D97-AF65-F5344CB8AC3E}">
        <p14:creationId xmlns:p14="http://schemas.microsoft.com/office/powerpoint/2010/main" val="363718014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délník 1"/>
          <p:cNvSpPr/>
          <p:nvPr/>
        </p:nvSpPr>
        <p:spPr>
          <a:xfrm>
            <a:off x="1845275" y="582168"/>
            <a:ext cx="8682681" cy="865173"/>
          </a:xfrm>
          <a:prstGeom prst="rect">
            <a:avLst/>
          </a:prstGeom>
        </p:spPr>
        <p:txBody>
          <a:bodyPr wrap="square">
            <a:spAutoFit/>
          </a:bodyPr>
          <a:lstStyle/>
          <a:p>
            <a:pPr>
              <a:lnSpc>
                <a:spcPct val="107000"/>
              </a:lnSpc>
              <a:spcAft>
                <a:spcPts val="800"/>
              </a:spcAft>
            </a:pPr>
            <a:r>
              <a:rPr lang="cs-CZ" sz="2400" dirty="0">
                <a:latin typeface="Calibri" panose="020F0502020204030204" pitchFamily="34" charset="0"/>
                <a:ea typeface="Calibri" panose="020F0502020204030204" pitchFamily="34" charset="0"/>
                <a:cs typeface="Times New Roman" panose="02020603050405020304" pitchFamily="18" charset="0"/>
              </a:rPr>
              <a:t>Tento nástroj umožňuje jednak automaticky ale i ručně upravit vyvážení bílé. </a:t>
            </a:r>
            <a:endParaRPr lang="cs-CZ" sz="2400" dirty="0">
              <a:effectLst/>
              <a:latin typeface="Calibri" panose="020F0502020204030204" pitchFamily="34" charset="0"/>
              <a:ea typeface="Calibri" panose="020F0502020204030204" pitchFamily="34" charset="0"/>
              <a:cs typeface="Times New Roman" panose="02020603050405020304" pitchFamily="18" charset="0"/>
            </a:endParaRPr>
          </a:p>
        </p:txBody>
      </p:sp>
      <p:pic>
        <p:nvPicPr>
          <p:cNvPr id="3" name="Obrázek 2"/>
          <p:cNvPicPr/>
          <p:nvPr/>
        </p:nvPicPr>
        <p:blipFill>
          <a:blip r:embed="rId2">
            <a:extLst>
              <a:ext uri="{28A0092B-C50C-407E-A947-70E740481C1C}">
                <a14:useLocalDpi xmlns:a14="http://schemas.microsoft.com/office/drawing/2010/main" val="0"/>
              </a:ext>
            </a:extLst>
          </a:blip>
          <a:stretch>
            <a:fillRect/>
          </a:stretch>
        </p:blipFill>
        <p:spPr>
          <a:xfrm>
            <a:off x="2456547" y="1505979"/>
            <a:ext cx="4791075" cy="4686300"/>
          </a:xfrm>
          <a:prstGeom prst="rect">
            <a:avLst/>
          </a:prstGeom>
        </p:spPr>
      </p:pic>
    </p:spTree>
    <p:extLst>
      <p:ext uri="{BB962C8B-B14F-4D97-AF65-F5344CB8AC3E}">
        <p14:creationId xmlns:p14="http://schemas.microsoft.com/office/powerpoint/2010/main" val="427351877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délník 1"/>
          <p:cNvSpPr/>
          <p:nvPr/>
        </p:nvSpPr>
        <p:spPr>
          <a:xfrm>
            <a:off x="1935891" y="1150678"/>
            <a:ext cx="8575589" cy="1260345"/>
          </a:xfrm>
          <a:prstGeom prst="rect">
            <a:avLst/>
          </a:prstGeom>
        </p:spPr>
        <p:txBody>
          <a:bodyPr wrap="square">
            <a:spAutoFit/>
          </a:bodyPr>
          <a:lstStyle/>
          <a:p>
            <a:pPr>
              <a:lnSpc>
                <a:spcPct val="107000"/>
              </a:lnSpc>
              <a:spcAft>
                <a:spcPts val="800"/>
              </a:spcAft>
            </a:pPr>
            <a:r>
              <a:rPr lang="cs-CZ" sz="2400" dirty="0">
                <a:latin typeface="Calibri" panose="020F0502020204030204" pitchFamily="34" charset="0"/>
                <a:ea typeface="Calibri" panose="020F0502020204030204" pitchFamily="34" charset="0"/>
                <a:cs typeface="Times New Roman" panose="02020603050405020304" pitchFamily="18" charset="0"/>
              </a:rPr>
              <a:t>Teplota barev je zde vyjádřena ve stupních </a:t>
            </a:r>
            <a:r>
              <a:rPr lang="cs-CZ" sz="2400" dirty="0" err="1">
                <a:latin typeface="Calibri" panose="020F0502020204030204" pitchFamily="34" charset="0"/>
                <a:ea typeface="Calibri" panose="020F0502020204030204" pitchFamily="34" charset="0"/>
                <a:cs typeface="Times New Roman" panose="02020603050405020304" pitchFamily="18" charset="0"/>
              </a:rPr>
              <a:t>Kelvina</a:t>
            </a:r>
            <a:r>
              <a:rPr lang="cs-CZ" sz="2400" dirty="0">
                <a:latin typeface="Calibri" panose="020F0502020204030204" pitchFamily="34" charset="0"/>
                <a:ea typeface="Calibri" panose="020F0502020204030204" pitchFamily="34" charset="0"/>
                <a:cs typeface="Times New Roman" panose="02020603050405020304" pitchFamily="18" charset="0"/>
              </a:rPr>
              <a:t>.  Žárovkové osvětlení má teplotu asi 2500°K, zářivkové asi 4200°K, jasné denní světlo asi 6500°K, zamračená obloha asi 7200°K.</a:t>
            </a:r>
            <a:endParaRPr lang="cs-CZ" sz="24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3" name="Obdélník 2"/>
          <p:cNvSpPr/>
          <p:nvPr/>
        </p:nvSpPr>
        <p:spPr>
          <a:xfrm>
            <a:off x="1935891" y="3251426"/>
            <a:ext cx="8690920" cy="1655518"/>
          </a:xfrm>
          <a:prstGeom prst="rect">
            <a:avLst/>
          </a:prstGeom>
        </p:spPr>
        <p:txBody>
          <a:bodyPr wrap="square">
            <a:spAutoFit/>
          </a:bodyPr>
          <a:lstStyle/>
          <a:p>
            <a:pPr>
              <a:lnSpc>
                <a:spcPct val="107000"/>
              </a:lnSpc>
              <a:spcAft>
                <a:spcPts val="800"/>
              </a:spcAft>
            </a:pPr>
            <a:r>
              <a:rPr lang="cs-CZ" sz="2400" dirty="0">
                <a:latin typeface="Calibri" panose="020F0502020204030204" pitchFamily="34" charset="0"/>
                <a:ea typeface="Calibri" panose="020F0502020204030204" pitchFamily="34" charset="0"/>
                <a:cs typeface="Times New Roman" panose="02020603050405020304" pitchFamily="18" charset="0"/>
              </a:rPr>
              <a:t>Nástroj pracuje tak, že na snímku vlevo vidíme originální fotografii, jak byla nafocena (s tím jak fotograf nastavil vyvážení bíle (WB) na svém přístroji). Na  pravé straně pak námi upravené vyvážení. Změna se provádí pomocí posuvníku.</a:t>
            </a:r>
            <a:endParaRPr lang="cs-CZ" sz="24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121882197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brázek 1"/>
          <p:cNvPicPr/>
          <p:nvPr/>
        </p:nvPicPr>
        <p:blipFill>
          <a:blip r:embed="rId2">
            <a:extLst>
              <a:ext uri="{28A0092B-C50C-407E-A947-70E740481C1C}">
                <a14:useLocalDpi xmlns:a14="http://schemas.microsoft.com/office/drawing/2010/main" val="0"/>
              </a:ext>
            </a:extLst>
          </a:blip>
          <a:stretch>
            <a:fillRect/>
          </a:stretch>
        </p:blipFill>
        <p:spPr>
          <a:xfrm>
            <a:off x="2756587" y="993045"/>
            <a:ext cx="4800600" cy="4657725"/>
          </a:xfrm>
          <a:prstGeom prst="rect">
            <a:avLst/>
          </a:prstGeom>
        </p:spPr>
      </p:pic>
    </p:spTree>
    <p:extLst>
      <p:ext uri="{BB962C8B-B14F-4D97-AF65-F5344CB8AC3E}">
        <p14:creationId xmlns:p14="http://schemas.microsoft.com/office/powerpoint/2010/main" val="154407264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délník 1"/>
          <p:cNvSpPr/>
          <p:nvPr/>
        </p:nvSpPr>
        <p:spPr>
          <a:xfrm>
            <a:off x="1886466" y="590407"/>
            <a:ext cx="8987480" cy="470000"/>
          </a:xfrm>
          <a:prstGeom prst="rect">
            <a:avLst/>
          </a:prstGeom>
        </p:spPr>
        <p:txBody>
          <a:bodyPr wrap="square">
            <a:spAutoFit/>
          </a:bodyPr>
          <a:lstStyle/>
          <a:p>
            <a:pPr>
              <a:lnSpc>
                <a:spcPct val="107000"/>
              </a:lnSpc>
              <a:spcAft>
                <a:spcPts val="800"/>
              </a:spcAft>
            </a:pPr>
            <a:r>
              <a:rPr lang="cs-CZ" sz="2400" dirty="0">
                <a:latin typeface="Calibri" panose="020F0502020204030204" pitchFamily="34" charset="0"/>
                <a:ea typeface="Calibri" panose="020F0502020204030204" pitchFamily="34" charset="0"/>
                <a:cs typeface="Times New Roman" panose="02020603050405020304" pitchFamily="18" charset="0"/>
              </a:rPr>
              <a:t>Další možností je volba – „Ruční určení barevně neutrálního bodu“.</a:t>
            </a:r>
            <a:endParaRPr lang="cs-CZ" sz="2400" dirty="0">
              <a:effectLst/>
              <a:latin typeface="Calibri" panose="020F0502020204030204" pitchFamily="34" charset="0"/>
              <a:ea typeface="Calibri" panose="020F0502020204030204" pitchFamily="34" charset="0"/>
              <a:cs typeface="Times New Roman" panose="02020603050405020304" pitchFamily="18" charset="0"/>
            </a:endParaRPr>
          </a:p>
        </p:txBody>
      </p:sp>
      <p:pic>
        <p:nvPicPr>
          <p:cNvPr id="3" name="Obrázek 2"/>
          <p:cNvPicPr/>
          <p:nvPr/>
        </p:nvPicPr>
        <p:blipFill>
          <a:blip r:embed="rId2">
            <a:extLst>
              <a:ext uri="{28A0092B-C50C-407E-A947-70E740481C1C}">
                <a14:useLocalDpi xmlns:a14="http://schemas.microsoft.com/office/drawing/2010/main" val="0"/>
              </a:ext>
            </a:extLst>
          </a:blip>
          <a:stretch>
            <a:fillRect/>
          </a:stretch>
        </p:blipFill>
        <p:spPr>
          <a:xfrm>
            <a:off x="1886466" y="1277792"/>
            <a:ext cx="7570572" cy="4027376"/>
          </a:xfrm>
          <a:prstGeom prst="rect">
            <a:avLst/>
          </a:prstGeom>
        </p:spPr>
      </p:pic>
      <p:sp>
        <p:nvSpPr>
          <p:cNvPr id="4" name="Obdélník 3"/>
          <p:cNvSpPr/>
          <p:nvPr/>
        </p:nvSpPr>
        <p:spPr>
          <a:xfrm>
            <a:off x="2623752" y="5648439"/>
            <a:ext cx="8439664" cy="865173"/>
          </a:xfrm>
          <a:prstGeom prst="rect">
            <a:avLst/>
          </a:prstGeom>
        </p:spPr>
        <p:txBody>
          <a:bodyPr wrap="square">
            <a:spAutoFit/>
          </a:bodyPr>
          <a:lstStyle/>
          <a:p>
            <a:pPr>
              <a:lnSpc>
                <a:spcPct val="107000"/>
              </a:lnSpc>
              <a:spcAft>
                <a:spcPts val="800"/>
              </a:spcAft>
            </a:pPr>
            <a:r>
              <a:rPr lang="cs-CZ" sz="2400" dirty="0">
                <a:latin typeface="Calibri" panose="020F0502020204030204" pitchFamily="34" charset="0"/>
                <a:ea typeface="Calibri" panose="020F0502020204030204" pitchFamily="34" charset="0"/>
                <a:cs typeface="Times New Roman" panose="02020603050405020304" pitchFamily="18" charset="0"/>
              </a:rPr>
              <a:t>Při této volbě vybíráme barevně neutrální bod (šedý) a fotografie se na základě našeho výběru upraví.</a:t>
            </a:r>
            <a:endParaRPr lang="cs-CZ" sz="24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945268915"/>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Paralaxa">
  <a:themeElements>
    <a:clrScheme name="Parallax">
      <a:dk1>
        <a:sysClr val="windowText" lastClr="000000"/>
      </a:dk1>
      <a:lt1>
        <a:sysClr val="window" lastClr="FFFFFF"/>
      </a:lt1>
      <a:dk2>
        <a:srgbClr val="212121"/>
      </a:dk2>
      <a:lt2>
        <a:srgbClr val="CDD0D1"/>
      </a:lt2>
      <a:accent1>
        <a:srgbClr val="30ACEC"/>
      </a:accent1>
      <a:accent2>
        <a:srgbClr val="80C34F"/>
      </a:accent2>
      <a:accent3>
        <a:srgbClr val="E29D3E"/>
      </a:accent3>
      <a:accent4>
        <a:srgbClr val="D64A3B"/>
      </a:accent4>
      <a:accent5>
        <a:srgbClr val="D64787"/>
      </a:accent5>
      <a:accent6>
        <a:srgbClr val="A666E1"/>
      </a:accent6>
      <a:hlink>
        <a:srgbClr val="3085ED"/>
      </a:hlink>
      <a:folHlink>
        <a:srgbClr val="82B6F4"/>
      </a:folHlink>
    </a:clrScheme>
    <a:fontScheme name="Parallax">
      <a:majorFont>
        <a:latin typeface="Corbel"/>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Corbel"/>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Parallax">
      <a:fillStyleLst>
        <a:solidFill>
          <a:schemeClr val="phClr"/>
        </a:solidFill>
        <a:gradFill rotWithShape="1">
          <a:gsLst>
            <a:gs pos="0">
              <a:schemeClr val="phClr">
                <a:tint val="60000"/>
                <a:lumMod val="104000"/>
              </a:schemeClr>
            </a:gs>
            <a:gs pos="100000">
              <a:schemeClr val="phClr">
                <a:tint val="84000"/>
              </a:schemeClr>
            </a:gs>
          </a:gsLst>
          <a:lin ang="5400000" scaled="0"/>
        </a:gradFill>
        <a:gradFill rotWithShape="1">
          <a:gsLst>
            <a:gs pos="0">
              <a:schemeClr val="phClr">
                <a:tint val="96000"/>
                <a:lumMod val="102000"/>
              </a:schemeClr>
            </a:gs>
            <a:gs pos="100000">
              <a:schemeClr val="phClr">
                <a:shade val="88000"/>
                <a:lumMod val="94000"/>
              </a:schemeClr>
            </a:gs>
          </a:gsLst>
          <a:path path="circle">
            <a:fillToRect l="50000" t="100000" r="100000" b="50000"/>
          </a:path>
        </a:gradFill>
      </a:fillStyleLst>
      <a:lnStyleLst>
        <a:ln w="9525" cap="rnd" cmpd="sng" algn="ctr">
          <a:solidFill>
            <a:schemeClr val="phClr">
              <a:tint val="6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reflection blurRad="12700" stA="26000" endPos="32000" dist="12700" dir="5400000" sy="-100000" rotWithShape="0"/>
          </a:effectLst>
        </a:effectStyle>
        <a:effectStyle>
          <a:effectLst>
            <a:outerShdw blurRad="38100" dist="25400" dir="5400000" rotWithShape="0">
              <a:srgbClr val="000000">
                <a:alpha val="64000"/>
              </a:srgbClr>
            </a:outerShdw>
          </a:effectLst>
          <a:scene3d>
            <a:camera prst="orthographicFront">
              <a:rot lat="0" lon="0" rev="0"/>
            </a:camera>
            <a:lightRig rig="threePt" dir="tl">
              <a:rot lat="0" lon="0" rev="1200000"/>
            </a:lightRig>
          </a:scene3d>
          <a:sp3d>
            <a:bevelT w="25400" h="12700"/>
          </a:sp3d>
        </a:effectStyle>
      </a:effectStyleLst>
      <a:bgFillStyleLst>
        <a:solidFill>
          <a:schemeClr val="phClr"/>
        </a:solidFill>
        <a:gradFill rotWithShape="1">
          <a:gsLst>
            <a:gs pos="0">
              <a:schemeClr val="phClr">
                <a:tint val="90000"/>
                <a:lumMod val="110000"/>
              </a:schemeClr>
            </a:gs>
            <a:gs pos="100000">
              <a:schemeClr val="phClr">
                <a:shade val="64000"/>
                <a:lumMod val="98000"/>
              </a:schemeClr>
            </a:gs>
          </a:gsLst>
          <a:lin ang="5400000" scaled="0"/>
        </a:gradFill>
        <a:blipFill rotWithShape="1">
          <a:blip xmlns:r="http://schemas.openxmlformats.org/officeDocument/2006/relationships" r:embed="rId1">
            <a:duotone>
              <a:schemeClr val="phClr">
                <a:shade val="76000"/>
                <a:satMod val="180000"/>
              </a:schemeClr>
              <a:schemeClr val="phClr">
                <a:tint val="80000"/>
                <a:satMod val="120000"/>
                <a:lumMod val="180000"/>
              </a:schemeClr>
            </a:duotone>
          </a:blip>
          <a:stretch/>
        </a:blipFill>
      </a:bgFillStyleLst>
    </a:fmtScheme>
  </a:themeElements>
  <a:objectDefaults/>
  <a:extraClrSchemeLst/>
  <a:extLst>
    <a:ext uri="{05A4C25C-085E-4340-85A3-A5531E510DB2}">
      <thm15:themeFamily xmlns:thm15="http://schemas.microsoft.com/office/thememl/2012/main" xmlns="" name="Parallax" id="{3388167B-A2EB-4685-9635-1831D9AEF8C4}" vid="{4F7A876A-7598-49CA-AFC8-8EDA2551E4A7}"/>
    </a:ext>
  </a:extLst>
</a:theme>
</file>

<file path=docProps/app.xml><?xml version="1.0" encoding="utf-8"?>
<Properties xmlns="http://schemas.openxmlformats.org/officeDocument/2006/extended-properties" xmlns:vt="http://schemas.openxmlformats.org/officeDocument/2006/docPropsVTypes">
  <Template>TC103457496[[fn=Paralaxa]]</Template>
  <TotalTime>20</TotalTime>
  <Words>211</Words>
  <Application>Microsoft Office PowerPoint</Application>
  <PresentationFormat>Vlastní</PresentationFormat>
  <Paragraphs>20</Paragraphs>
  <Slides>13</Slides>
  <Notes>0</Notes>
  <HiddenSlides>0</HiddenSlides>
  <MMClips>0</MMClips>
  <ScaleCrop>false</ScaleCrop>
  <HeadingPairs>
    <vt:vector size="6" baseType="variant">
      <vt:variant>
        <vt:lpstr>Motiv</vt:lpstr>
      </vt:variant>
      <vt:variant>
        <vt:i4>1</vt:i4>
      </vt:variant>
      <vt:variant>
        <vt:lpstr>Vložené servery OLE</vt:lpstr>
      </vt:variant>
      <vt:variant>
        <vt:i4>1</vt:i4>
      </vt:variant>
      <vt:variant>
        <vt:lpstr>Nadpisy snímků</vt:lpstr>
      </vt:variant>
      <vt:variant>
        <vt:i4>13</vt:i4>
      </vt:variant>
    </vt:vector>
  </HeadingPairs>
  <TitlesOfParts>
    <vt:vector size="15" baseType="lpstr">
      <vt:lpstr>Paralaxa</vt:lpstr>
      <vt:lpstr>Microsoft Word Document</vt:lpstr>
      <vt:lpstr>Prezentace aplikace PowerPoint</vt:lpstr>
      <vt:lpstr>Základy úpravy digitální fotografie</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Základy úpravy digitální fotografie</dc:title>
  <dc:creator>Daniel Sisr</dc:creator>
  <cp:lastModifiedBy>name</cp:lastModifiedBy>
  <cp:revision>4</cp:revision>
  <dcterms:created xsi:type="dcterms:W3CDTF">2013-06-20T02:45:46Z</dcterms:created>
  <dcterms:modified xsi:type="dcterms:W3CDTF">2013-06-27T08:53:50Z</dcterms:modified>
</cp:coreProperties>
</file>