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6973166"/>
              </p:ext>
            </p:extLst>
          </p:nvPr>
        </p:nvGraphicFramePr>
        <p:xfrm>
          <a:off x="3880884" y="129694"/>
          <a:ext cx="4455042" cy="66339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80884" y="129694"/>
                        <a:ext cx="4455042" cy="663396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34689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1675" y="4868563"/>
            <a:ext cx="52293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Pracovní list - </a:t>
            </a:r>
            <a:r>
              <a:rPr lang="cs-CZ" sz="2800" dirty="0"/>
              <a:t>ú</a:t>
            </a:r>
            <a:r>
              <a:rPr lang="cs-CZ" sz="2800" dirty="0" smtClean="0"/>
              <a:t>prava vyvážení bílé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2588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94702" y="862254"/>
            <a:ext cx="9201665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Upravte vyvážení bílé na následujících fotografiích. Zvolte vhodnou metodu. Rozhodnutí odůvodněte.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056" y="1956185"/>
            <a:ext cx="5760720" cy="409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492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942" y="1268730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30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608" y="1508760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123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942" y="1541712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894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754" y="1484047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761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408" y="271944"/>
            <a:ext cx="4354933" cy="614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0997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8</TotalTime>
  <Words>24</Words>
  <Application>Microsoft Office PowerPoint</Application>
  <PresentationFormat>Vlastní</PresentationFormat>
  <Paragraphs>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2</cp:revision>
  <dcterms:created xsi:type="dcterms:W3CDTF">2013-06-20T03:06:28Z</dcterms:created>
  <dcterms:modified xsi:type="dcterms:W3CDTF">2013-06-27T08:54:33Z</dcterms:modified>
</cp:coreProperties>
</file>