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-126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5696549"/>
              </p:ext>
            </p:extLst>
          </p:nvPr>
        </p:nvGraphicFramePr>
        <p:xfrm>
          <a:off x="3912780" y="177192"/>
          <a:ext cx="4401879" cy="65548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770606" progId="Word.Document.12">
                  <p:embed/>
                </p:oleObj>
              </mc:Choice>
              <mc:Fallback>
                <p:oleObj name="Dokument" r:id="rId3" imgW="5889940" imgH="87706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12780" y="177192"/>
                        <a:ext cx="4401879" cy="65548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772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2920163" y="1223549"/>
            <a:ext cx="8574622" cy="2616199"/>
          </a:xfrm>
        </p:spPr>
        <p:txBody>
          <a:bodyPr/>
          <a:lstStyle/>
          <a:p>
            <a:pPr algn="ctr"/>
            <a:r>
              <a:rPr lang="cs-CZ" dirty="0" smtClean="0"/>
              <a:t>Základy úpravy digitální fotografie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65458" y="4876801"/>
            <a:ext cx="4592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Základy úprav - tvorba </a:t>
            </a:r>
            <a:r>
              <a:rPr lang="cs-CZ" sz="2800" dirty="0" smtClean="0"/>
              <a:t>výřezu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6839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72497" y="500088"/>
            <a:ext cx="6096000" cy="5959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Tvorba výřezů</a:t>
            </a:r>
            <a:endParaRPr lang="cs-CZ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72497" y="1315634"/>
            <a:ext cx="8872152" cy="2050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Někdy potřebujeme z fotografie odstranit objekty, které se omylem do kompozice dostaly nebo jsou součástí, ale nehodí se (sloup el. osvětlení, chodci….).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některých případech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potřebujeme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změnit kompozici fotografie. V těchto případech použijeme následující nástroj.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72496" y="3585938"/>
            <a:ext cx="9127525" cy="2153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Jestliže se nacházejí tyto objekty mimo hlavní část fotografie, můžeme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fotografii oříznout.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Výřez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poslouží i v jiných situacích. Z fotografie například potřebujeme udělat detail. Při tvorbě detailů se využije velké rozlišení dnešních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chipů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(pojem rozlišení byl probrán v předchozích kapitolách).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28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25362" y="648071"/>
            <a:ext cx="9234616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programu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Zoner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PhotoStudio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nalezneme nástroj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„Oříznout“ v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postranní nástrojové liště: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380" y="1908681"/>
            <a:ext cx="8078435" cy="4360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4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25967" y="598544"/>
            <a:ext cx="680263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zvolení tohoto nástroje volíme poměr stran ořezu: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966" y="1332203"/>
            <a:ext cx="7102703" cy="467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57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01794" y="549316"/>
            <a:ext cx="8987482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ořezu fotografií budeme velice často volit pevný poměr stran tak, abychom měli všechny fotografie ve stejném poměru (4:3 – kompaktní fotoaparáty, 3:2 – digitální zrcadlovky).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696" y="2056567"/>
            <a:ext cx="6903309" cy="418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8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23184" y="582069"/>
            <a:ext cx="278095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vidíme výsledek: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184" y="1533791"/>
            <a:ext cx="5760720" cy="383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37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47897" y="474976"/>
            <a:ext cx="788158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programu máme více možností pro nastavení poměru stran: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064" y="1127431"/>
            <a:ext cx="8550083" cy="5121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5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16091" y="1438803"/>
            <a:ext cx="9222611" cy="266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Některé poměry stran jsou méně využívány. Některé však využít můžete častěji.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Např. v případě, že si tvoříte tapetu na plochu. Víte, že rozlišení vašeho LCD panelu je 1600x1200 – použijete tuto volbu.</a:t>
            </a:r>
            <a:endParaRPr lang="cs-CZ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Jestliže by potřebný poměr stran nebyl přímo ve výběru, můžete použít vlastní nastavení.</a:t>
            </a:r>
          </a:p>
        </p:txBody>
      </p:sp>
    </p:spTree>
    <p:extLst>
      <p:ext uri="{BB962C8B-B14F-4D97-AF65-F5344CB8AC3E}">
        <p14:creationId xmlns:p14="http://schemas.microsoft.com/office/powerpoint/2010/main" val="85822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119" y="575104"/>
            <a:ext cx="8567351" cy="481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1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xa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TC103457496[[fn=Paralaxa]]</Template>
  <TotalTime>24</TotalTime>
  <Words>140</Words>
  <Application>Microsoft Office PowerPoint</Application>
  <PresentationFormat>Vlastní</PresentationFormat>
  <Paragraphs>14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Paralaxa</vt:lpstr>
      <vt:lpstr>Microsoft Word Document</vt:lpstr>
      <vt:lpstr>Prezentace aplikace PowerPoint</vt:lpstr>
      <vt:lpstr>Základy úpravy digitální fotografie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úpravy digitální fotografie</dc:title>
  <dc:creator>Daniel Sisr</dc:creator>
  <cp:lastModifiedBy>name</cp:lastModifiedBy>
  <cp:revision>5</cp:revision>
  <dcterms:created xsi:type="dcterms:W3CDTF">2013-06-20T03:15:06Z</dcterms:created>
  <dcterms:modified xsi:type="dcterms:W3CDTF">2013-06-27T08:55:23Z</dcterms:modified>
</cp:coreProperties>
</file>