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30255739"/>
              </p:ext>
            </p:extLst>
          </p:nvPr>
        </p:nvGraphicFramePr>
        <p:xfrm>
          <a:off x="3891516" y="145526"/>
          <a:ext cx="4401879" cy="65548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91516" y="145526"/>
                        <a:ext cx="4401879" cy="655480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5715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5458" y="4876801"/>
            <a:ext cx="5367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Základy úprav – srovnání horizontu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8169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34745" y="1917196"/>
            <a:ext cx="8773298" cy="35614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Poměrně zásadní věc u fotografie je, aby horizont byl vodorovný.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Nedodržení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vede k pocitu neurovnání, divák je nevyrovnaným horizontem rozptýlen.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Výjimkou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jsou situace, kdy fotograf vytvořil nevodorovný horizont úmyslně – dynamika fotografie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Nechtěné natočení fotografie vznikne, když fotograf nedrží, přistroj vodorovně nebo fotil pomocí stativu (podložky), který nebyl vyrovnaný.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34745" y="751541"/>
            <a:ext cx="8773298" cy="5959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Srovnání horizontu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61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4980" y="1265460"/>
            <a:ext cx="5760720" cy="4112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44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86465" y="705735"/>
            <a:ext cx="9251092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programu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Zoner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PhotoStudio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najdeme nástroj na srovnání horizontu v EDITORU v postranní nástrojové liště.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964" y="1764845"/>
            <a:ext cx="8391474" cy="4479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29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59459" y="598942"/>
            <a:ext cx="9160475" cy="16555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 stisknutí tlačítka se na fotografii objeví vodorovná přímka s dvěma čtvercovými body. Je výhodné si nechat zobrazit mřížku, která pomáhá při orientaci a naznačuje, jak bude obrázek ořízlý. K automatovému ořezu dochází při srovnání horizontu vždy.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2454" y="2254460"/>
            <a:ext cx="7644714" cy="4253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8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78227" y="516266"/>
            <a:ext cx="9366422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Přímku pomocí bodů nastavíme tak, aby kopírovala horizont na fotografii.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78227" y="1175193"/>
            <a:ext cx="5448095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Pomocí tlačítka použít operaci dokončíme.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9208" y="1958220"/>
            <a:ext cx="5760720" cy="4276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04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78227" y="516266"/>
            <a:ext cx="9366422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dobré si uvědomit, že o výsledném ořezu rozhoduje i posun bodů.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943" y="1335508"/>
            <a:ext cx="6690992" cy="4519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41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4" y="626424"/>
            <a:ext cx="8533770" cy="5073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629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3027" y="673181"/>
            <a:ext cx="8649100" cy="5142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255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9762" y="1065990"/>
            <a:ext cx="6919784" cy="4762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9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27</TotalTime>
  <Words>69</Words>
  <Application>Microsoft Office PowerPoint</Application>
  <PresentationFormat>Vlastní</PresentationFormat>
  <Paragraphs>12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Daniel Sisr</dc:creator>
  <cp:lastModifiedBy>name</cp:lastModifiedBy>
  <cp:revision>4</cp:revision>
  <dcterms:created xsi:type="dcterms:W3CDTF">2013-06-20T04:07:49Z</dcterms:created>
  <dcterms:modified xsi:type="dcterms:W3CDTF">2013-06-27T08:59:07Z</dcterms:modified>
</cp:coreProperties>
</file>