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73080225"/>
              </p:ext>
            </p:extLst>
          </p:nvPr>
        </p:nvGraphicFramePr>
        <p:xfrm>
          <a:off x="3923414" y="193025"/>
          <a:ext cx="4380614" cy="65231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23414" y="193025"/>
                        <a:ext cx="4380614" cy="65231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7182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5458" y="4876801"/>
            <a:ext cx="5069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Pracovní list – srovnání horizontu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739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41935" y="624701"/>
            <a:ext cx="812600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Proveď úpravu fotografií pomocí nástrojů: „Srovnání horizontu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“.</a:t>
            </a:r>
          </a:p>
          <a:p>
            <a:r>
              <a:rPr lang="cs-CZ" sz="2400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Sledujte výsledný nutný ořez fotografie.</a:t>
            </a: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469" y="1657255"/>
            <a:ext cx="5760720" cy="3938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311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1468755"/>
            <a:ext cx="5760720" cy="3920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352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1476375"/>
            <a:ext cx="576072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917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4277" y="1009148"/>
            <a:ext cx="6716416" cy="471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35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1037" y="1152694"/>
            <a:ext cx="6467499" cy="4486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231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2714" y="1171127"/>
            <a:ext cx="6894205" cy="489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7998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11</TotalTime>
  <Words>25</Words>
  <Application>Microsoft Office PowerPoint</Application>
  <PresentationFormat>Vlastní</PresentationFormat>
  <Paragraphs>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3</cp:revision>
  <dcterms:created xsi:type="dcterms:W3CDTF">2013-06-20T04:34:59Z</dcterms:created>
  <dcterms:modified xsi:type="dcterms:W3CDTF">2013-06-27T09:01:36Z</dcterms:modified>
</cp:coreProperties>
</file>