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7420545"/>
              </p:ext>
            </p:extLst>
          </p:nvPr>
        </p:nvGraphicFramePr>
        <p:xfrm>
          <a:off x="3902148" y="161360"/>
          <a:ext cx="4401879" cy="65548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70606" progId="Word.Document.12">
                  <p:embed/>
                </p:oleObj>
              </mc:Choice>
              <mc:Fallback>
                <p:oleObj name="Dokument" r:id="rId3" imgW="5889940" imgH="877060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02148" y="161360"/>
                        <a:ext cx="4401879" cy="655480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11211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2920163" y="1223549"/>
            <a:ext cx="8574622" cy="2616199"/>
          </a:xfrm>
        </p:spPr>
        <p:txBody>
          <a:bodyPr/>
          <a:lstStyle/>
          <a:p>
            <a:pPr algn="ctr"/>
            <a:r>
              <a:rPr lang="cs-CZ" dirty="0" smtClean="0"/>
              <a:t>Základy úpravy digitální fotografie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65458" y="4876801"/>
            <a:ext cx="55293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Základy úprav – úprava kolinearity, perspektiva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77605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5400" y="729734"/>
            <a:ext cx="33084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Úprava kolinearity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2315400" y="1686657"/>
            <a:ext cx="8778424" cy="35614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Při fotografování budov, architektonických památek a podobných objektů vzniká nepříjemný efekt, kdy stěny nejsou pravoúhlé, ale spíše lichoběžníkové.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Tento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jev můžeme do určité míry vyrovnat pomocí nástroje „úprava kolinearity“.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potřeba si uvědomit, že tento nástroj není všemocný – dochází k ořezu a deformaci fotografie. </a:t>
            </a: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Výsledný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obrázek tak nemusí být vždy uspokojivý.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0641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475" y="675041"/>
            <a:ext cx="7824395" cy="5362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9932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24481" y="383876"/>
            <a:ext cx="476970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Pokusíme se vyrovnat tuto fotografii.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24480" y="1029071"/>
            <a:ext cx="9326543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Příslušný nástroj nalezneme opět v EDITORU na nástrojové liště.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4480" y="1691772"/>
            <a:ext cx="8775214" cy="4654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1696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58788" y="558424"/>
            <a:ext cx="8866094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Objeví se svislé přímky. Tyto přímky se pokusíme umístit na svislé stěny objektů na fotografii. (Tak aby leželi na rozích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..).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788" y="1441102"/>
            <a:ext cx="8691283" cy="4811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6189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6015" y="535248"/>
            <a:ext cx="7810949" cy="5717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710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047" y="754529"/>
            <a:ext cx="7958418" cy="5305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377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5282" y="438838"/>
            <a:ext cx="8599394" cy="5587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682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3577" y="199875"/>
            <a:ext cx="7991630" cy="575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743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9689" y="635605"/>
            <a:ext cx="347479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Úprava perspektivy</a:t>
            </a:r>
            <a:endParaRPr lang="cs-CZ" sz="3200" b="1" dirty="0"/>
          </a:p>
        </p:txBody>
      </p:sp>
      <p:sp>
        <p:nvSpPr>
          <p:cNvPr id="3" name="Obdélník 2"/>
          <p:cNvSpPr/>
          <p:nvPr/>
        </p:nvSpPr>
        <p:spPr>
          <a:xfrm>
            <a:off x="2199689" y="2317848"/>
            <a:ext cx="905549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Předchozí dvě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úpravy (srovnání horizontu a úprava kolinearity)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se dali spojit do jedné – „úprava perspektivy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“.</a:t>
            </a:r>
          </a:p>
          <a:p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Tuto volbu můžeme s výhodou použít v případě, že fotíme písemnosti větších rozměrů (nebo nemáme k dispozici skener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cs-CZ" sz="2400" dirty="0"/>
              <a:t>a není možné nastavit fotoaparát kolmo k fotografovaným dokumentům. Vznikne obrázek, které je lichoběžníkový. </a:t>
            </a:r>
          </a:p>
        </p:txBody>
      </p:sp>
    </p:spTree>
    <p:extLst>
      <p:ext uri="{BB962C8B-B14F-4D97-AF65-F5344CB8AC3E}">
        <p14:creationId xmlns:p14="http://schemas.microsoft.com/office/powerpoint/2010/main" val="33721156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8475" y="300542"/>
            <a:ext cx="7555454" cy="607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7549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27729" y="316378"/>
            <a:ext cx="9336742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volbě nástroje „Úprava perspektivy“ se na fotografii objeví obdélník se čtyřmi čtverečky.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5027" y="1277452"/>
            <a:ext cx="8550537" cy="517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692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78566" y="599029"/>
            <a:ext cx="643112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Za tyto body umístíme čtverec na hranice objektu.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605"/>
          <a:stretch/>
        </p:blipFill>
        <p:spPr bwMode="auto">
          <a:xfrm>
            <a:off x="2378566" y="1208909"/>
            <a:ext cx="8217717" cy="492295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523099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1031" y="451111"/>
            <a:ext cx="350634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 použití tohoto nástroje: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6392" y="921111"/>
            <a:ext cx="7165489" cy="5654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366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9674" y="518347"/>
            <a:ext cx="748839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tomto případě bychom s úpravami pokračovali ořezem …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5027" y="1322126"/>
            <a:ext cx="7259619" cy="4487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210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30738" y="599029"/>
            <a:ext cx="642567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Doostřením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(zvolíme typ – maskování neostrosti).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0737" y="1254890"/>
            <a:ext cx="7664591" cy="4890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67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064549" y="616958"/>
            <a:ext cx="9460026" cy="6192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Pod nástrojem „perspektiva“</a:t>
            </a: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 nachází nástroj „</a:t>
            </a:r>
            <a:r>
              <a:rPr lang="cs-CZ" sz="32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deformační mřížka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64549" y="1338617"/>
            <a:ext cx="604999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Jde o nástroj k vytváření spíše nereálných scén.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2290" y="1911004"/>
            <a:ext cx="7674404" cy="4470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0079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793" y="658607"/>
            <a:ext cx="8066442" cy="548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1252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axa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TC103457496[[fn=Paralaxa]]</Template>
  <TotalTime>30</TotalTime>
  <Words>180</Words>
  <Application>Microsoft Office PowerPoint</Application>
  <PresentationFormat>Vlastní</PresentationFormat>
  <Paragraphs>20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Paralaxa</vt:lpstr>
      <vt:lpstr>Microsoft Word Document</vt:lpstr>
      <vt:lpstr>Prezentace aplikace PowerPoint</vt:lpstr>
      <vt:lpstr>Základy úpravy digitální fotografie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úpravy digitální fotografie</dc:title>
  <dc:creator>Daniel Sisr</dc:creator>
  <cp:lastModifiedBy>name</cp:lastModifiedBy>
  <cp:revision>5</cp:revision>
  <dcterms:created xsi:type="dcterms:W3CDTF">2013-06-20T04:47:05Z</dcterms:created>
  <dcterms:modified xsi:type="dcterms:W3CDTF">2013-06-27T09:02:37Z</dcterms:modified>
</cp:coreProperties>
</file>