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-126" y="-1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05554470"/>
              </p:ext>
            </p:extLst>
          </p:nvPr>
        </p:nvGraphicFramePr>
        <p:xfrm>
          <a:off x="3920359" y="188476"/>
          <a:ext cx="4414344" cy="65733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20359" y="188476"/>
                        <a:ext cx="4414344" cy="65733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5620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5458" y="4876801"/>
            <a:ext cx="552932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Pracovní list – úprava kolinearity, perspektiva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638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45340" y="518082"/>
            <a:ext cx="9914965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Proveď úpravu fotografií pomocí nástrojů: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„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Upravit kolinearitu“, „Perspektiva“.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6733" y="1414629"/>
            <a:ext cx="6721737" cy="4394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174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70" y="728830"/>
            <a:ext cx="7407536" cy="5470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681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4309" y="542587"/>
            <a:ext cx="7757161" cy="5723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52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9252" y="751540"/>
            <a:ext cx="7680512" cy="5120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572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9929" y="389963"/>
            <a:ext cx="4096871" cy="614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896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1336" y="392952"/>
            <a:ext cx="8446994" cy="5631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8753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10</TotalTime>
  <Words>24</Words>
  <Application>Microsoft Office PowerPoint</Application>
  <PresentationFormat>Vlastní</PresentationFormat>
  <Paragraphs>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administrator</dc:creator>
  <cp:lastModifiedBy>name</cp:lastModifiedBy>
  <cp:revision>4</cp:revision>
  <dcterms:created xsi:type="dcterms:W3CDTF">2013-06-20T07:02:54Z</dcterms:created>
  <dcterms:modified xsi:type="dcterms:W3CDTF">2013-06-27T09:03:31Z</dcterms:modified>
</cp:coreProperties>
</file>