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5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609675"/>
              </p:ext>
            </p:extLst>
          </p:nvPr>
        </p:nvGraphicFramePr>
        <p:xfrm>
          <a:off x="3909848" y="123542"/>
          <a:ext cx="4382813" cy="66276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906542" progId="Word.Document.12">
                  <p:embed/>
                </p:oleObj>
              </mc:Choice>
              <mc:Fallback>
                <p:oleObj name="Dokument" r:id="rId3" imgW="5889940" imgH="890654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09848" y="123542"/>
                        <a:ext cx="4382813" cy="66276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6739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6893" y="4567519"/>
            <a:ext cx="5529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Základní úpravy – klonovací razítko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02738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0153" y="585318"/>
            <a:ext cx="8892988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nástroj, kterým můžeme z fotografie odstranit nechtěné objekty.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0153" y="1282177"/>
            <a:ext cx="7588623" cy="4863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992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45341" y="504636"/>
            <a:ext cx="9229166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Pokusíme se odstranit dráty elektrického vedení.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Nástroj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nalezneme v EDITORU v postranní nástrojové liště.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9813" y="1485737"/>
            <a:ext cx="9094694" cy="465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623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45341" y="504636"/>
            <a:ext cx="9229166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Mezi nejdůležitější parametry určitě patří průměr.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5341" y="1086690"/>
            <a:ext cx="8429625" cy="511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490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70529" y="343271"/>
            <a:ext cx="9511553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Nejdříve si pomocí stisknutí klávesy CTRL a kliknutím levého tlačítka myši vybereme místo, kterým nahradíme nechtěné.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7729" y="1465730"/>
            <a:ext cx="6098757" cy="4504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318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92605" y="451111"/>
            <a:ext cx="5458289" cy="4875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Místo můžeme průběžně měnit při práci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605" y="1228389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036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92605" y="451111"/>
            <a:ext cx="9687019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Následující fotografii se budeme snažit upravit tak, že odstraníme pomocí klonovacího razítka část ruky pře dítětem.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605" y="1532965"/>
            <a:ext cx="7267577" cy="466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80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58135" y="316641"/>
            <a:ext cx="8180948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Fotografii se otevřeme v editoru a vybereme klonovací razítko, ruku si přiblížíme.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135" y="1442700"/>
            <a:ext cx="7780525" cy="4869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947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036" y="467285"/>
            <a:ext cx="7283824" cy="5462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0188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29</TotalTime>
  <Words>86</Words>
  <Application>Microsoft Office PowerPoint</Application>
  <PresentationFormat>Vlastní</PresentationFormat>
  <Paragraphs>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administrator</dc:creator>
  <cp:lastModifiedBy>name</cp:lastModifiedBy>
  <cp:revision>5</cp:revision>
  <dcterms:created xsi:type="dcterms:W3CDTF">2013-06-20T09:15:39Z</dcterms:created>
  <dcterms:modified xsi:type="dcterms:W3CDTF">2013-06-27T09:05:11Z</dcterms:modified>
</cp:coreProperties>
</file>