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2698860"/>
              </p:ext>
            </p:extLst>
          </p:nvPr>
        </p:nvGraphicFramePr>
        <p:xfrm>
          <a:off x="3899338" y="107648"/>
          <a:ext cx="4393323" cy="66435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906542" progId="Word.Document.12">
                  <p:embed/>
                </p:oleObj>
              </mc:Choice>
              <mc:Fallback>
                <p:oleObj name="Dokument" r:id="rId3" imgW="5889940" imgH="890654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99338" y="107648"/>
                        <a:ext cx="4393323" cy="66435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76256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6893" y="4567519"/>
            <a:ext cx="5529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Pracovní list – klonovací razítko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29780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891553" y="854259"/>
            <a:ext cx="8664388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Upravte pomocí nástrojů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–„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klonovací razítko“ tyto fotografie: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3387" y="1766271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317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4651" y="824978"/>
            <a:ext cx="6493137" cy="472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087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008667" y="951267"/>
            <a:ext cx="6080760" cy="484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95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6283" y="699247"/>
            <a:ext cx="7189694" cy="5392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703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6</TotalTime>
  <Words>19</Words>
  <Application>Microsoft Office PowerPoint</Application>
  <PresentationFormat>Vlastní</PresentationFormat>
  <Paragraphs>3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administrator</dc:creator>
  <cp:lastModifiedBy>name</cp:lastModifiedBy>
  <cp:revision>2</cp:revision>
  <dcterms:created xsi:type="dcterms:W3CDTF">2013-06-20T09:46:16Z</dcterms:created>
  <dcterms:modified xsi:type="dcterms:W3CDTF">2013-06-27T09:05:56Z</dcterms:modified>
</cp:coreProperties>
</file>