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73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91" d="100"/>
          <a:sy n="91" d="100"/>
        </p:scale>
        <p:origin x="-126" y="-12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 s citac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avda nebo neprav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94633809"/>
              </p:ext>
            </p:extLst>
          </p:nvPr>
        </p:nvGraphicFramePr>
        <p:xfrm>
          <a:off x="3878317" y="125872"/>
          <a:ext cx="4445876" cy="662032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89940" imgH="8770606" progId="Word.Document.12">
                  <p:embed/>
                </p:oleObj>
              </mc:Choice>
              <mc:Fallback>
                <p:oleObj name="Dokument" r:id="rId3" imgW="5889940" imgH="8770606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3878317" y="125872"/>
                        <a:ext cx="4445876" cy="662032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0345553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2920163" y="1223549"/>
            <a:ext cx="8574622" cy="2616199"/>
          </a:xfrm>
        </p:spPr>
        <p:txBody>
          <a:bodyPr/>
          <a:lstStyle/>
          <a:p>
            <a:pPr algn="ctr"/>
            <a:r>
              <a:rPr lang="cs-CZ" dirty="0" smtClean="0"/>
              <a:t>Základy úpravy digitální fotografie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46893" y="4567519"/>
            <a:ext cx="552932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Základy úprav – výběrové nástroje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602860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154387" y="625923"/>
            <a:ext cx="3288272" cy="5959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32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Výběrové nástroje</a:t>
            </a:r>
            <a:endParaRPr lang="cs-CZ" sz="32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154387" y="1486535"/>
            <a:ext cx="7365542" cy="4700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Zoner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cs-CZ" sz="24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PhotoStudio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obsahuje několik výběrových nástrojů: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154387" y="2221215"/>
            <a:ext cx="6661311" cy="4700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Najdeme opět v EDITORU, v postranní liště nástrojů.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7" name="Obrázek 6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54387" y="2861765"/>
            <a:ext cx="6438284" cy="35659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39885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06705" y="652025"/>
            <a:ext cx="9161929" cy="1758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Při výběru je důležité si uvědomit, že veškeré nástroje, které pak použijeme (efekty…) se uplatní na daný výběr. </a:t>
            </a:r>
            <a:endParaRPr lang="cs-CZ" sz="2400" dirty="0" smtClean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Výběr 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můžeme přenášet pomocí schránky na jiné místo nebo na jiný obrázek. 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106705" y="2410135"/>
            <a:ext cx="8825754" cy="98527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Můžeme výběry různě kombinovat</a:t>
            </a: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Přidat do výběru, odebrat z výběru, Průnik)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39222" y="3546157"/>
            <a:ext cx="5760720" cy="29660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1361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19276" y="625923"/>
            <a:ext cx="3538533" cy="4700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Výběrový nástroj obdélník</a:t>
            </a:r>
            <a:endParaRPr lang="cs-CZ" sz="24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3" name="Obrázek 2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19276" y="1344854"/>
            <a:ext cx="6796124" cy="46794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45768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7422" y="571871"/>
            <a:ext cx="9256059" cy="4700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Platí zde známé pravidlo, že při přidržení klávesy SHIFT vzniká čtverec.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797422" y="1297366"/>
            <a:ext cx="10116672" cy="88267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Důkaz, že použitý efekt (zde Efekty – vlny) se opravdu uplatní pouze na vybranou </a:t>
            </a: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oblast je vidět na následujícím obrázku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74946" y="1860757"/>
            <a:ext cx="3615466" cy="48493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90708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853426" y="1226610"/>
            <a:ext cx="7760971" cy="4700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 Editoru vybereme kobylku z obrázku čtvercovým výběrem. 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853426" y="2293020"/>
            <a:ext cx="5571333" cy="4700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Použijeme „Schránku“ z Windows – Ctrl +C.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759297" y="3299410"/>
            <a:ext cx="3324949" cy="4700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Přepneme se do Správce.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853426" y="4305801"/>
            <a:ext cx="5263492" cy="4700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Zde v Menu Získat zvolíme „Ze schránky“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3671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963764" y="545239"/>
            <a:ext cx="5284652" cy="4700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Na základě výběru vznikne nový obrázek.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3" name="Obrázek 2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63764" y="1821201"/>
            <a:ext cx="5760720" cy="37503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9625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07621" y="760393"/>
            <a:ext cx="3754041" cy="4700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Obdobně s výběrem elipsou.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3" name="Obrázek 2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07621" y="1615719"/>
            <a:ext cx="6977230" cy="4126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19752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54650" y="1411941"/>
            <a:ext cx="4105257" cy="35274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01971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921575" y="249405"/>
            <a:ext cx="4929683" cy="5959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Dalším výběrovým nástrojem je </a:t>
            </a:r>
            <a:r>
              <a:rPr lang="cs-CZ" sz="3200" b="1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Laso</a:t>
            </a:r>
            <a:endParaRPr lang="cs-CZ" sz="32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3" name="Obrázek 2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21575" y="845337"/>
            <a:ext cx="7316554" cy="4672685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2725270" y="5771424"/>
            <a:ext cx="8892989" cy="48750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Jde o nástroj, kdy vybíráme oblast podle ruky (levým tlačítkem myši).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678642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972234" y="612213"/>
            <a:ext cx="9793942" cy="48750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Polygonové laso 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– výběrový nástroj, kde používáme kliky levým tlačítkem.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3" name="Obrázek 2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2234" y="1099719"/>
            <a:ext cx="6842760" cy="50804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52162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03293" y="437136"/>
            <a:ext cx="9793941" cy="12778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Zajímavým nástrojem je výběrový nástroj – </a:t>
            </a:r>
            <a:r>
              <a:rPr lang="cs-CZ" sz="24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Magnetické laso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Zde se výběr přichytává sám k „hranám“ vybíraného objektu. Na obrázku je takto vybrána půlka slunečnice.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3" name="Obrázek 2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64909" y="2064553"/>
            <a:ext cx="4534535" cy="39122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3636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71832" y="289746"/>
            <a:ext cx="4542718" cy="48750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Výběrový nástroj „</a:t>
            </a:r>
            <a:r>
              <a:rPr lang="cs-CZ" sz="24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Kouzelná hůlka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“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3" name="Obrázek 2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71832" y="1475310"/>
            <a:ext cx="7173874" cy="4777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05131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012575" y="504371"/>
            <a:ext cx="9888071" cy="88267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Vybírá automaticky oblast podle barvy. Při použití tohoto nástroje je důležité nastavit v horní liště správně položku Tolerance (jde o citlivost na barvu).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3" name="Obrázek 2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38262" y="1841537"/>
            <a:ext cx="2236696" cy="2434628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2012575" y="4928981"/>
            <a:ext cx="5987921" cy="4700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Růže byla vybraná nástrojem „kouzelná hůlka“.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64835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320131" y="787287"/>
            <a:ext cx="6936194" cy="48750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Posledním 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výběrovým nástrojem je „</a:t>
            </a:r>
            <a:r>
              <a:rPr lang="cs-CZ" sz="24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Výběrový štětec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“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320131" y="1486534"/>
            <a:ext cx="4958409" cy="4700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Poslouží k výběru nepravidelné oblast.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4" name="Obrázek 3"/>
          <p:cNvPicPr/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395"/>
          <a:stretch/>
        </p:blipFill>
        <p:spPr bwMode="auto">
          <a:xfrm>
            <a:off x="2320130" y="2168275"/>
            <a:ext cx="7886187" cy="407116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12270186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15640" y="505142"/>
            <a:ext cx="5760720" cy="58477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91082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69092" y="1424622"/>
            <a:ext cx="3853815" cy="40087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6065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axa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arallax" id="{3388167B-A2EB-4685-9635-1831D9AEF8C4}" vid="{4F7A876A-7598-49CA-AFC8-8EDA2551E4A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TC103457496[[fn=Paralaxa]]</Template>
  <TotalTime>22</TotalTime>
  <Words>228</Words>
  <Application>Microsoft Office PowerPoint</Application>
  <PresentationFormat>Vlastní</PresentationFormat>
  <Paragraphs>27</Paragraphs>
  <Slides>18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20" baseType="lpstr">
      <vt:lpstr>Paralaxa</vt:lpstr>
      <vt:lpstr>Microsoft Word Document</vt:lpstr>
      <vt:lpstr>Prezentace aplikace PowerPoint</vt:lpstr>
      <vt:lpstr>Základy úpravy digitální fotografie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Základy úpravy digitální fotografie</dc:title>
  <dc:creator>administrator</dc:creator>
  <cp:lastModifiedBy>name</cp:lastModifiedBy>
  <cp:revision>4</cp:revision>
  <dcterms:created xsi:type="dcterms:W3CDTF">2013-06-20T10:01:53Z</dcterms:created>
  <dcterms:modified xsi:type="dcterms:W3CDTF">2013-06-27T09:06:47Z</dcterms:modified>
</cp:coreProperties>
</file>