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8138325"/>
              </p:ext>
            </p:extLst>
          </p:nvPr>
        </p:nvGraphicFramePr>
        <p:xfrm>
          <a:off x="4276724" y="220718"/>
          <a:ext cx="4331248" cy="64496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276724" y="220718"/>
                        <a:ext cx="4331248" cy="64496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03462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6893" y="4567519"/>
            <a:ext cx="5529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Pracovní list – výběrové nástroje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2995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93624" y="599029"/>
            <a:ext cx="597817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Vytvořte pomocí výběrových nástrojů obrázek.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0396" y="1280159"/>
            <a:ext cx="8056603" cy="510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93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21722" y="787287"/>
            <a:ext cx="255249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Použijte fotografie: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721" y="1562548"/>
            <a:ext cx="6960913" cy="4488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943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6733" y="1051559"/>
            <a:ext cx="6856207" cy="5053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212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498" y="715383"/>
            <a:ext cx="7232725" cy="5295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753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181" y="648148"/>
            <a:ext cx="7931972" cy="537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364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3</TotalTime>
  <Words>18</Words>
  <Application>Microsoft Office PowerPoint</Application>
  <PresentationFormat>Vlastní</PresentationFormat>
  <Paragraphs>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administrator</dc:creator>
  <cp:lastModifiedBy>name</cp:lastModifiedBy>
  <cp:revision>2</cp:revision>
  <dcterms:created xsi:type="dcterms:W3CDTF">2013-06-20T10:24:18Z</dcterms:created>
  <dcterms:modified xsi:type="dcterms:W3CDTF">2013-06-27T09:08:00Z</dcterms:modified>
</cp:coreProperties>
</file>