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  <p:sldId id="268" r:id="rId15"/>
    <p:sldId id="269" r:id="rId16"/>
    <p:sldId id="270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3468770"/>
              </p:ext>
            </p:extLst>
          </p:nvPr>
        </p:nvGraphicFramePr>
        <p:xfrm>
          <a:off x="3878317" y="157656"/>
          <a:ext cx="4414022" cy="65728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78317" y="157656"/>
                        <a:ext cx="4414022" cy="65728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2698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6893" y="4567519"/>
            <a:ext cx="55293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Hromadné zmenšení fotografií, hromadné přejmenování, umístění fotografií na WWW úložiště.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4709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67763" y="420452"/>
            <a:ext cx="69628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Hromadná změna velikosti souborů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1967763" y="1631559"/>
            <a:ext cx="9959778" cy="4351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Jak jsme již probrali v minulých kapitolách je pro uchování fotografií </a:t>
            </a:r>
            <a:r>
              <a:rPr lang="cs-CZ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převážně </a:t>
            </a:r>
            <a:r>
              <a:rPr lang="cs-CZ" sz="240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používán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formát JPG.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Již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víme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že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jde o formát, který data komprimuje a tak fotografie zabírá na datovém médiu málo místa.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přes tuto kompresi může nastat situace, že fotografie zabírá příliš mnoho místa (potřebujeme např. zaslat více fotografií jedním e-mailem nebo pro uložení na www úložiště existují limity).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tomto případě opět využijeme teoretické znalosti z předchozích kapitol, kdy víme, že fotografie je rastrový obrázek a tudíž je tvořena velkým množstvím bodů.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657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5646" y="732179"/>
            <a:ext cx="8973671" cy="27711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Fotografie má od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fotoaparátu dané určité rozlišení.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Toto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rozlišení snížíme. Snížení se pak výraznou měrou projeví na velikosti souboru (kolik fotografie zabírá místa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Tuto operaci nebudeme provádět po jedné fotografii, ale hromadně.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Vždy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 musíme uvědomit, že proces zmenšení je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nevratný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tudíž vždy pracujeme s 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kopiemi fotografií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0921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33598" y="612213"/>
            <a:ext cx="9430871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Předpokládejme, že máme fotografie uloženy jako kopie v jedné složce: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598" y="1194267"/>
            <a:ext cx="9027461" cy="489725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599328" y="6172941"/>
            <a:ext cx="6096000" cy="38869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 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složce je celkem 88 fotografií, které zabírají 230 MB.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3908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789" y="537041"/>
            <a:ext cx="8564879" cy="494935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36258" y="5681754"/>
            <a:ext cx="6822141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Fotografie mají rozlišení 3888x2592 a každá má velikost několik MB.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60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85682" y="504371"/>
            <a:ext cx="9726706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Protože v závěru této kapitoly budeme fotografie umísťovat na WWW úložiště, které primárně slouží k prohlížení fotografií, není nutné takové rozlišení.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85681" y="1782221"/>
            <a:ext cx="431740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Provedeme hromadné zmenšení: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85681" y="2252221"/>
            <a:ext cx="9457765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Otevřeme si připravenou složku. Přepneme se do SPRÁVCE. V menu Upravit – změna rozměrů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721" y="3242777"/>
            <a:ext cx="6797044" cy="334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979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55632" y="383876"/>
            <a:ext cx="215552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Otevře se okno: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382" y="1035735"/>
            <a:ext cx="4772025" cy="538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886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8411" y="531530"/>
            <a:ext cx="8247529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Změníme šířku. Zde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1920 bodů. Výška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 upraví okamžitě sama (zaškrtnuta volby – zachovat proporce). Zde na číslo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1280 bodů.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0450" y="1533525"/>
            <a:ext cx="4559115" cy="4988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664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7962" y="558687"/>
            <a:ext cx="610814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Vybereme všechny fotografie ve složce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Ctrl+A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486" y="1236904"/>
            <a:ext cx="6883101" cy="5042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269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1804" y="377799"/>
            <a:ext cx="276293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postup opakujeme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91804" y="1038696"/>
            <a:ext cx="623863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 potvrzení vybereme volbu – Aplikovat na vše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804" y="1725220"/>
            <a:ext cx="7161478" cy="444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348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2164" y="5655408"/>
            <a:ext cx="882575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provedení akce se celkový obsah zmenšil na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69MB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potřebě většího zmenšení bychom volili menší rozměry)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164" y="524192"/>
            <a:ext cx="7212107" cy="4800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40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7465" y="343534"/>
            <a:ext cx="346139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Hromadné přejmenování.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67465" y="1069412"/>
            <a:ext cx="9156664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Před uložením bychom chtěli všechny fotografie smysluplně pojmenovat. Jména se budou lišit pouze číslem.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67465" y="2190463"/>
            <a:ext cx="9358370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 správci opět vybereme všechny fotografie. Dále volíme menu Organizovat – Hromadné přejmenování.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718" y="3055636"/>
            <a:ext cx="6335863" cy="342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676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99396" y="491452"/>
            <a:ext cx="210519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Objeví se okno: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650" y="1196116"/>
            <a:ext cx="6712685" cy="532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8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6022" y="732971"/>
            <a:ext cx="9175377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Zde do kolonky „Jméno souboru“ napíšeme naše jméno. Za jméno napíšeme do složených závorek písmeno C. To nám zajistí, že názvy budou číslovány.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344" y="2123216"/>
            <a:ext cx="6418731" cy="4196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66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8233" y="491452"/>
            <a:ext cx="420076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Umístění na úložiště </a:t>
            </a:r>
            <a:r>
              <a:rPr lang="cs-CZ" sz="24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Zonerama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233" y="1190052"/>
            <a:ext cx="8552519" cy="487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26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2919" y="316377"/>
            <a:ext cx="8960222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 Správci klikneme na položku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Zonerama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Okno se rozdělí. Je vhodné si vytvořit složku.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52919" y="1741766"/>
            <a:ext cx="8960222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Poklepáním ji otevřeme. Fotografie přetáhneme z horního okna do dolního. Dojde k nahrání fotografií na WWW úložiště.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370" y="3149650"/>
            <a:ext cx="5760720" cy="303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0363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99</TotalTime>
  <Words>282</Words>
  <Application>Microsoft Office PowerPoint</Application>
  <PresentationFormat>Vlastní</PresentationFormat>
  <Paragraphs>31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6</cp:revision>
  <dcterms:created xsi:type="dcterms:W3CDTF">2013-06-20T10:28:18Z</dcterms:created>
  <dcterms:modified xsi:type="dcterms:W3CDTF">2013-06-27T09:08:46Z</dcterms:modified>
</cp:coreProperties>
</file>