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4" r:id="rId2"/>
    <p:sldId id="258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FF9966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56B461-FF3B-42A9-A976-D06D0D2DC64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C02EE-9CBD-42A8-80CC-1076B039F45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555477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       DOPLNIT ODKAZ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2E68F45-1887-4467-A556-E063892D4B73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689356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DALŠÍ ODKAZ  NA TY PĚKNÉ</a:t>
            </a:r>
            <a:r>
              <a:rPr lang="cs-CZ" baseline="0" dirty="0" smtClean="0"/>
              <a:t> FCE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C02EE-9CBD-42A8-80CC-1076B039F45F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641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06088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6508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62088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3770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90119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44437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96920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17881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6523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4631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4862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00FE35A-736E-42C9-BFC4-A5B09A3E4ABB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0D0884-B21F-4F34-B10D-681235C9509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08591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hyperlink" Target="http://www.geogebratube.org/" TargetMode="External"/><Relationship Id="rId3" Type="http://schemas.openxmlformats.org/officeDocument/2006/relationships/image" Target="../media/image2.emf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walter-fendt.de/m14cz/sincostan_cz.htm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2.png"/><Relationship Id="rId9" Type="http://schemas.openxmlformats.org/officeDocument/2006/relationships/hyperlink" Target="http://www.geogebratube.org/student/m39306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eogebratube.org/student/m30180?mobile=true" TargetMode="External"/><Relationship Id="rId5" Type="http://schemas.openxmlformats.org/officeDocument/2006/relationships/image" Target="../media/image3.jpe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hyperlink" Target="http://www.geogebratube.org/student/m30180?mobile=true" TargetMode="External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png"/><Relationship Id="rId5" Type="http://schemas.openxmlformats.org/officeDocument/2006/relationships/hyperlink" Target="http://www.geogebratube.org/student/m30180?mobile=true" TargetMode="External"/><Relationship Id="rId4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hyperlink" Target="http://www.geogebratube.org/student/m30180?mobile=true" TargetMode="External"/><Relationship Id="rId4" Type="http://schemas.openxmlformats.org/officeDocument/2006/relationships/image" Target="../media/image3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5" Type="http://schemas.openxmlformats.org/officeDocument/2006/relationships/hyperlink" Target="http://www.geogebratube.org/student/m30180?mobile=true" TargetMode="Externa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83283502"/>
              </p:ext>
            </p:extLst>
          </p:nvPr>
        </p:nvGraphicFramePr>
        <p:xfrm>
          <a:off x="2195736" y="122201"/>
          <a:ext cx="4752528" cy="661580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209423" progId="Word.Document.12">
                  <p:embed/>
                </p:oleObj>
              </mc:Choice>
              <mc:Fallback>
                <p:oleObj name="Dokument" r:id="rId3" imgW="5895909" imgH="8209423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95736" y="122201"/>
                        <a:ext cx="4752528" cy="661580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0885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67554" y="141487"/>
            <a:ext cx="626004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0598" y="752783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grafy goniometrických funkcí 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598" y="2108580"/>
            <a:ext cx="4081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Princip konstrukce grafu základní funkce: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67554" y="1583780"/>
                <a:ext cx="1671676" cy="461665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r>
                  <a:rPr lang="cs-CZ" b="1" i="1" dirty="0" smtClean="0">
                    <a:solidFill>
                      <a:srgbClr val="0000FF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2400" b="1" i="1" dirty="0" smtClean="0">
                        <a:solidFill>
                          <a:srgbClr val="0000FF"/>
                        </a:solidFill>
                        <a:latin typeface="Cambria Math"/>
                      </a:rPr>
                      <m:t>𝒚</m:t>
                    </m:r>
                    <m:r>
                      <a:rPr lang="cs-CZ" sz="2400" b="1" i="1" dirty="0" smtClean="0">
                        <a:solidFill>
                          <a:srgbClr val="0000FF"/>
                        </a:solidFill>
                        <a:latin typeface="Cambria Math"/>
                      </a:rPr>
                      <m:t>=</m:t>
                    </m:r>
                    <m:r>
                      <a:rPr lang="cs-CZ" sz="2400" b="1" i="1" dirty="0" smtClean="0">
                        <a:solidFill>
                          <a:srgbClr val="0000FF"/>
                        </a:solidFill>
                        <a:latin typeface="Cambria Math"/>
                      </a:rPr>
                      <m:t>𝒄𝒐𝒕𝒈𝒙</m:t>
                    </m:r>
                  </m:oMath>
                </a14:m>
                <a:endParaRPr lang="cs-CZ" sz="2400" b="1" i="1" dirty="0">
                  <a:solidFill>
                    <a:srgbClr val="0000FF"/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54" y="1583780"/>
                <a:ext cx="1671676" cy="461665"/>
              </a:xfrm>
              <a:prstGeom prst="rect">
                <a:avLst/>
              </a:prstGeom>
              <a:blipFill rotWithShape="1">
                <a:blip r:embed="rId4"/>
                <a:stretch>
                  <a:fillRect r="-1087" b="-12821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49" y="5898322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5183559" y="5860077"/>
            <a:ext cx="3513911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i="1" dirty="0" smtClean="0">
                <a:hlinkClick r:id="rId6"/>
              </a:rPr>
              <a:t>http://www.walter-fendt.de/m14cz/sincostan_cz.htm</a:t>
            </a:r>
            <a:endParaRPr lang="cs-CZ" sz="1200" i="1" dirty="0"/>
          </a:p>
        </p:txBody>
      </p:sp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649" y="2424287"/>
            <a:ext cx="5860360" cy="3380977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1525632" y="5898322"/>
            <a:ext cx="3223575" cy="461665"/>
          </a:xfrm>
          <a:prstGeom prst="rect">
            <a:avLst/>
          </a:prstGeom>
          <a:solidFill>
            <a:srgbClr val="66CCFF"/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smtClean="0">
                <a:solidFill>
                  <a:srgbClr val="FF0000"/>
                </a:solidFill>
              </a:rPr>
              <a:t> </a:t>
            </a:r>
            <a:r>
              <a:rPr lang="cs-CZ" sz="1200" b="1" i="1" dirty="0" smtClean="0"/>
              <a:t>archiv autora </a:t>
            </a:r>
            <a:r>
              <a:rPr lang="cs-CZ" sz="1200" b="1" i="1" dirty="0" smtClean="0">
                <a:solidFill>
                  <a:srgbClr val="0000FF"/>
                </a:solidFill>
              </a:rPr>
              <a:t>na </a:t>
            </a:r>
            <a:r>
              <a:rPr lang="cs-CZ" sz="1200" i="1" dirty="0" smtClean="0">
                <a:solidFill>
                  <a:srgbClr val="0000FF"/>
                </a:solidFill>
                <a:hlinkClick r:id="rId8"/>
              </a:rPr>
              <a:t>www</a:t>
            </a:r>
            <a:r>
              <a:rPr lang="cs-CZ" sz="1200" b="1" i="1" dirty="0" smtClean="0">
                <a:solidFill>
                  <a:srgbClr val="0000FF"/>
                </a:solidFill>
                <a:hlinkClick r:id="rId8"/>
              </a:rPr>
              <a:t>.</a:t>
            </a:r>
            <a:r>
              <a:rPr lang="cs-CZ" sz="1200" i="1" dirty="0" smtClean="0">
                <a:solidFill>
                  <a:srgbClr val="0000FF"/>
                </a:solidFill>
                <a:hlinkClick r:id="rId8"/>
              </a:rPr>
              <a:t>geogebratube.org</a:t>
            </a:r>
            <a:r>
              <a:rPr lang="cs-CZ" sz="1200" i="1" dirty="0" smtClean="0">
                <a:solidFill>
                  <a:srgbClr val="0000FF"/>
                </a:solidFill>
              </a:rPr>
              <a:t/>
            </a:r>
            <a:br>
              <a:rPr lang="cs-CZ" sz="1200" i="1" dirty="0" smtClean="0">
                <a:solidFill>
                  <a:srgbClr val="0000FF"/>
                </a:solidFill>
              </a:rPr>
            </a:br>
            <a:r>
              <a:rPr lang="cs-CZ" sz="1200" i="1" dirty="0" smtClean="0"/>
              <a:t> </a:t>
            </a:r>
            <a:r>
              <a:rPr lang="cs-CZ" sz="1200" i="1" dirty="0" smtClean="0">
                <a:hlinkClick r:id="rId9"/>
              </a:rPr>
              <a:t>http://www.geogebratube.org/student/m39306</a:t>
            </a:r>
            <a:endParaRPr lang="cs-CZ" sz="1200" i="1" dirty="0"/>
          </a:p>
        </p:txBody>
      </p:sp>
    </p:spTree>
    <p:extLst>
      <p:ext uri="{BB962C8B-B14F-4D97-AF65-F5344CB8AC3E}">
        <p14:creationId xmlns:p14="http://schemas.microsoft.com/office/powerpoint/2010/main" val="408910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26004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grafy goniometrických funkcí 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355976" y="1583780"/>
                <a:ext cx="1449436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𝒄𝒐𝒕𝒈𝒙</m:t>
                      </m:r>
                    </m:oMath>
                  </m:oMathPara>
                </a14:m>
                <a:endParaRPr lang="cs-CZ" b="1" i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5976" y="1583780"/>
                <a:ext cx="1449436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9677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TextovéPole 7"/>
          <p:cNvSpPr txBox="1"/>
          <p:nvPr/>
        </p:nvSpPr>
        <p:spPr>
          <a:xfrm>
            <a:off x="450598" y="1624933"/>
            <a:ext cx="36383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Funkce s dvojnásobnou amplitudou:</a:t>
            </a:r>
            <a:endParaRPr lang="cs-CZ" b="1" dirty="0"/>
          </a:p>
        </p:txBody>
      </p:sp>
      <p:pic>
        <p:nvPicPr>
          <p:cNvPr id="12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54" y="5792228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736362" y="5796819"/>
            <a:ext cx="5448095" cy="369332"/>
          </a:xfrm>
          <a:prstGeom prst="rect">
            <a:avLst/>
          </a:prstGeom>
          <a:solidFill>
            <a:srgbClr val="FF9966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/>
              <a:t>Archiv autora:  </a:t>
            </a:r>
            <a:r>
              <a:rPr lang="cs-CZ" sz="1200" dirty="0" smtClean="0">
                <a:hlinkClick r:id="rId6"/>
              </a:rPr>
              <a:t>http://</a:t>
            </a:r>
            <a:r>
              <a:rPr lang="cs-CZ" sz="1200" i="1" dirty="0" smtClean="0">
                <a:hlinkClick r:id="rId6"/>
              </a:rPr>
              <a:t>www.geogebratube.org/student/m30180?mobile=true</a:t>
            </a:r>
            <a:endParaRPr lang="cs-CZ" sz="1200" i="1" dirty="0" smtClean="0"/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88" y="1994265"/>
            <a:ext cx="5904111" cy="364600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567762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26004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grafy goniometrických funkcí 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8318" y="1583780"/>
            <a:ext cx="38029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Funkce s dvojnásobným argumentem: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716016" y="1583780"/>
                <a:ext cx="1449436" cy="36933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𝒄𝒐𝒕𝒈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𝒙</m:t>
                      </m:r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6016" y="1583780"/>
                <a:ext cx="1449436" cy="369332"/>
              </a:xfrm>
              <a:prstGeom prst="rect">
                <a:avLst/>
              </a:prstGeom>
              <a:blipFill rotWithShape="1">
                <a:blip r:embed="rId3"/>
                <a:stretch>
                  <a:fillRect b="-11290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54" y="5792228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00203" y="5824528"/>
            <a:ext cx="5395195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rgbClr val="009900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/>
              <a:t>Archiv autora: </a:t>
            </a:r>
            <a:r>
              <a:rPr lang="cs-CZ" sz="1200" dirty="0" smtClean="0">
                <a:hlinkClick r:id="rId5"/>
              </a:rPr>
              <a:t>http://</a:t>
            </a:r>
            <a:r>
              <a:rPr lang="cs-CZ" sz="1200" i="1" dirty="0" smtClean="0">
                <a:hlinkClick r:id="rId5"/>
              </a:rPr>
              <a:t>www.geogebratube.org/student/m30180?mobile=true</a:t>
            </a:r>
            <a:endParaRPr lang="cs-CZ" sz="1200" i="1" dirty="0" smtClean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8077" y="2132856"/>
            <a:ext cx="6018139" cy="35704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6384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26004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grafy goniometrických funkcí 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54" y="1553683"/>
            <a:ext cx="31909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Funkce polovičního argumentu: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26005" y="1527948"/>
                <a:ext cx="1581202" cy="568874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𝒄𝒐𝒕𝒈</m:t>
                      </m:r>
                      <m:d>
                        <m:dPr>
                          <m:ctrlPr>
                            <a:rPr lang="cs-CZ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𝒙</m:t>
                              </m:r>
                            </m:num>
                            <m:den>
                              <m:r>
                                <a:rPr lang="cs-CZ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𝟐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6005" y="1527948"/>
                <a:ext cx="1581202" cy="56887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54" y="5792228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TextovéPole 14"/>
          <p:cNvSpPr txBox="1"/>
          <p:nvPr/>
        </p:nvSpPr>
        <p:spPr>
          <a:xfrm>
            <a:off x="1800203" y="5824528"/>
            <a:ext cx="539519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/>
              <a:t>Archiv autora: </a:t>
            </a:r>
            <a:r>
              <a:rPr lang="cs-CZ" sz="1200" dirty="0" smtClean="0">
                <a:hlinkClick r:id="rId5"/>
              </a:rPr>
              <a:t>http://</a:t>
            </a:r>
            <a:r>
              <a:rPr lang="cs-CZ" sz="1200" i="1" dirty="0" smtClean="0">
                <a:hlinkClick r:id="rId5"/>
              </a:rPr>
              <a:t>www.geogebratube.org/student/m30180?mobile=true</a:t>
            </a:r>
            <a:endParaRPr lang="cs-CZ" sz="1200" i="1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54" y="2276871"/>
            <a:ext cx="6733859" cy="33871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56515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26004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grafy goniometrických funkcí 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598" y="1660158"/>
            <a:ext cx="21480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Funkce s posunutím: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3889569" y="1478436"/>
                <a:ext cx="1811458" cy="51437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𝒄𝒐𝒕𝒈</m:t>
                      </m:r>
                      <m:d>
                        <m:d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9569" y="1478436"/>
                <a:ext cx="1811458" cy="514372"/>
              </a:xfrm>
              <a:prstGeom prst="rect">
                <a:avLst/>
              </a:prstGeom>
              <a:blipFill rotWithShape="1">
                <a:blip r:embed="rId3"/>
                <a:stretch>
                  <a:fillRect b="-2326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2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54" y="5792228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1800203" y="5824528"/>
            <a:ext cx="539519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/>
              <a:t>Archiv autora: </a:t>
            </a:r>
            <a:r>
              <a:rPr lang="cs-CZ" sz="1200" dirty="0" smtClean="0">
                <a:hlinkClick r:id="rId5"/>
              </a:rPr>
              <a:t>http://</a:t>
            </a:r>
            <a:r>
              <a:rPr lang="cs-CZ" sz="1200" i="1" dirty="0" smtClean="0">
                <a:hlinkClick r:id="rId5"/>
              </a:rPr>
              <a:t>www.geogebratube.org/student/m30180?mobile=true</a:t>
            </a:r>
            <a:endParaRPr lang="cs-CZ" sz="1200" i="1" dirty="0" smtClean="0"/>
          </a:p>
        </p:txBody>
      </p:sp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98" y="2132856"/>
            <a:ext cx="6569674" cy="355723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207005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6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4" y="141487"/>
            <a:ext cx="6260047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</a:t>
            </a:r>
            <a:r>
              <a:rPr lang="cs-CZ" sz="3200" b="1" smtClean="0"/>
              <a:t>A TRIGONOMETRIE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52783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 smtClean="0"/>
              <a:t>goniometrické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grafy goniometrických funkcí 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0598" y="1660158"/>
            <a:ext cx="16671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Obecná funkce:</a:t>
            </a:r>
            <a:endParaRPr lang="cs-CZ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2809065" y="1515118"/>
                <a:ext cx="1934889" cy="514372"/>
              </a:xfrm>
              <a:prstGeom prst="rect">
                <a:avLst/>
              </a:prstGeom>
              <a:solidFill>
                <a:srgbClr val="FFFF99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𝒚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1600" b="1" i="1" smtClean="0">
                          <a:solidFill>
                            <a:srgbClr val="0000FF"/>
                          </a:solidFill>
                          <a:latin typeface="Cambria Math"/>
                        </a:rPr>
                        <m:t>𝒄𝒐𝒕𝒈</m:t>
                      </m:r>
                      <m:d>
                        <m:dPr>
                          <m:ctrlP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𝒙</m:t>
                          </m:r>
                          <m:r>
                            <a:rPr lang="cs-CZ" sz="1600" b="1" i="1" smtClean="0">
                              <a:solidFill>
                                <a:srgbClr val="0000FF"/>
                              </a:solidFill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600" b="1" i="1" smtClean="0">
                                  <a:solidFill>
                                    <a:srgbClr val="0000FF"/>
                                  </a:solidFill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sz="1600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09065" y="1515118"/>
                <a:ext cx="1934889" cy="514372"/>
              </a:xfrm>
              <a:prstGeom prst="rect">
                <a:avLst/>
              </a:prstGeom>
              <a:blipFill rotWithShape="1">
                <a:blip r:embed="rId3"/>
                <a:stretch>
                  <a:fillRect b="-2326"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5" name="Picture 4" descr="C:\Users\zdenek\AppData\Local\Microsoft\Windows\Temporary Internet Files\Content.IE5\8JAOYMF3\MP90040179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854" y="5792228"/>
            <a:ext cx="975360" cy="649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1800203" y="5824528"/>
            <a:ext cx="5395195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none" rtlCol="0">
            <a:spAutoFit/>
          </a:bodyPr>
          <a:lstStyle/>
          <a:p>
            <a:r>
              <a:rPr lang="cs-CZ" i="1" dirty="0" smtClean="0"/>
              <a:t>Archiv autora: </a:t>
            </a:r>
            <a:r>
              <a:rPr lang="cs-CZ" sz="1200" dirty="0" smtClean="0">
                <a:hlinkClick r:id="rId5"/>
              </a:rPr>
              <a:t>http://</a:t>
            </a:r>
            <a:r>
              <a:rPr lang="cs-CZ" sz="1200" i="1" dirty="0" smtClean="0">
                <a:hlinkClick r:id="rId5"/>
              </a:rPr>
              <a:t>www.geogebratube.org/student/m30180?mobile=true</a:t>
            </a:r>
            <a:endParaRPr lang="cs-CZ" sz="1200" i="1" dirty="0" smtClean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54" y="2204864"/>
            <a:ext cx="6552718" cy="3442954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7756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1680</TotalTime>
  <Words>156</Words>
  <Application>Microsoft Office PowerPoint</Application>
  <PresentationFormat>Předvádění na obrazovce (4:3)</PresentationFormat>
  <Paragraphs>35</Paragraphs>
  <Slides>7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20</cp:revision>
  <dcterms:created xsi:type="dcterms:W3CDTF">2013-05-20T16:36:15Z</dcterms:created>
  <dcterms:modified xsi:type="dcterms:W3CDTF">2013-06-29T19:30:15Z</dcterms:modified>
</cp:coreProperties>
</file>