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5" r:id="rId3"/>
    <p:sldId id="256" r:id="rId4"/>
    <p:sldId id="260" r:id="rId5"/>
    <p:sldId id="259" r:id="rId6"/>
    <p:sldId id="257" r:id="rId7"/>
    <p:sldId id="261" r:id="rId8"/>
    <p:sldId id="258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67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82F12-CDD0-4208-B0CD-485A5927769D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6CBE5-AF04-46D4-AE57-F7355C0A453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19038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6CBE5-AF04-46D4-AE57-F7355C0A453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97615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E1C8D-91FC-4FB0-8392-AEF800249A8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D30AD-21A1-4F65-A4F5-B49F02CDB8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75199" y="5461092"/>
            <a:ext cx="5407660" cy="1048385"/>
          </a:xfrm>
          <a:prstGeom prst="rect">
            <a:avLst/>
          </a:prstGeom>
          <a:noFill/>
        </p:spPr>
      </p:pic>
      <p:pic>
        <p:nvPicPr>
          <p:cNvPr id="3" name="Obrázek 2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164331" y="2868804"/>
            <a:ext cx="2629396" cy="199611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cs-CZ" sz="1200" b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Podstatná jména konkrétní a abstraktní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630616" cy="2520279"/>
          </a:xfr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b="1" dirty="0" smtClean="0"/>
              <a:t>ZPRÁVA,  OZNÁMENÍ</a:t>
            </a:r>
            <a:endParaRPr lang="cs-CZ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sz="2800" b="1" u="sng" dirty="0" smtClean="0">
                <a:solidFill>
                  <a:srgbClr val="FFC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ZPRÁVA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, </a:t>
            </a: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OZNÁMENÍ</a:t>
            </a:r>
            <a:br>
              <a:rPr lang="cs-CZ" sz="2800" b="1" u="sng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 krátké slohové útvary</a:t>
            </a:r>
            <a:br>
              <a:rPr lang="cs-CZ" sz="2800" b="1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-  </a:t>
            </a: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liší se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od sebe </a:t>
            </a:r>
            <a:r>
              <a:rPr lang="cs-CZ" sz="2800" b="1" u="sng" dirty="0" smtClean="0">
                <a:solidFill>
                  <a:srgbClr val="FFFF00"/>
                </a:solidFill>
              </a:rPr>
              <a:t>jednotlivými údaji</a:t>
            </a:r>
            <a:endParaRPr lang="cs-CZ" sz="2800" b="1" u="sng" dirty="0">
              <a:solidFill>
                <a:srgbClr val="FFFF00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OZNÁMENÍ</a:t>
            </a:r>
          </a:p>
          <a:p>
            <a:pPr>
              <a:buNone/>
            </a:pPr>
            <a:endParaRPr lang="cs-CZ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informuje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dirty="0" smtClean="0">
                <a:solidFill>
                  <a:srgbClr val="FFFF00"/>
                </a:solidFill>
              </a:rPr>
              <a:t>čtenáře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posluchače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události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se 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 konat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</a:pP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obsahuje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výzvu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účasti 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936503" y="3635597"/>
            <a:ext cx="576064" cy="288032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ástupný symbol pro obsah 2"/>
          <p:cNvSpPr>
            <a:spLocks noGrp="1"/>
          </p:cNvSpPr>
          <p:nvPr>
            <p:ph sz="half" idx="2"/>
          </p:nvPr>
        </p:nvSpPr>
        <p:spPr>
          <a:solidFill>
            <a:schemeClr val="accent2">
              <a:lumMod val="7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ZPRÁVA</a:t>
            </a:r>
          </a:p>
          <a:p>
            <a:pPr>
              <a:buNone/>
            </a:pPr>
            <a:endParaRPr lang="cs-CZ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informuje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dirty="0" smtClean="0">
                <a:solidFill>
                  <a:srgbClr val="FFFF00"/>
                </a:solidFill>
              </a:rPr>
              <a:t>čtenáře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posluchače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události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se         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 stala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</a:pP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závěr </a:t>
            </a:r>
            <a:r>
              <a:rPr lang="cs-CZ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uvedeno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krátké zhodnocení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události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5104337" y="3610724"/>
            <a:ext cx="576064" cy="288032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9" presetClass="entr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7" grpId="0" animBg="1"/>
      <p:bldP spid="9" grpId="0" uiExpand="1" build="p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6563072" cy="1143000"/>
          </a:xfr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2800" b="1" u="sng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DOKONČETE  UVEDENOU  ZPRÁVU</a:t>
            </a:r>
            <a:endParaRPr lang="cs-CZ" sz="2800" b="1" u="sng" dirty="0">
              <a:solidFill>
                <a:srgbClr val="FFFF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5069160"/>
          </a:xfr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Maškarní karneval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V </a:t>
            </a:r>
            <a:r>
              <a:rPr lang="cs-CZ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sobotu 17.února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tohoto roku                                                       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uspořádala  ZŠ v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Plzni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 potřetí    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maškarní karneval pod názvem</a:t>
            </a:r>
          </a:p>
          <a:p>
            <a:pPr>
              <a:buNone/>
            </a:pPr>
            <a:r>
              <a:rPr lang="cs-CZ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Bavíme se s pohádkovými postavičkami</a:t>
            </a:r>
            <a:r>
              <a:rPr lang="cs-CZ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  <a:r>
              <a:rPr lang="cs-CZ" sz="3600" b="1" dirty="0" smtClean="0">
                <a:solidFill>
                  <a:schemeClr val="bg1"/>
                </a:solidFill>
              </a:rPr>
              <a:t> </a:t>
            </a:r>
            <a:endParaRPr lang="cs-CZ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V průběhu dopoledne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se společenský sál naší školy zaplnil Karkulkami, Sněhurkami, Popelkami a vílami, ale také loupežníky a čerty.   </a:t>
            </a:r>
            <a:r>
              <a:rPr lang="cs-CZ" sz="2800" dirty="0" smtClean="0">
                <a:solidFill>
                  <a:schemeClr val="bg1"/>
                </a:solidFill>
              </a:rPr>
              <a:t>…….</a:t>
            </a:r>
            <a:r>
              <a:rPr lang="cs-CZ" sz="2800" b="1" dirty="0" smtClean="0">
                <a:solidFill>
                  <a:schemeClr val="bg1"/>
                </a:solidFill>
              </a:rPr>
              <a:t>  </a:t>
            </a:r>
            <a:r>
              <a:rPr lang="cs-CZ" sz="24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 </a:t>
            </a:r>
            <a:r>
              <a:rPr lang="cs-CZ" sz="2800" b="1" dirty="0" smtClean="0">
                <a:solidFill>
                  <a:schemeClr val="bg1"/>
                </a:solidFill>
              </a:rPr>
              <a:t>             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http://www.kcct.cz/wp-content/uploads/2010/03/EmailIc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88640"/>
            <a:ext cx="1152128" cy="115212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104" name="Picture 8" descr="http://www.chrlice.ic.cz/img-aktualita.php?id=4&amp;velikost=2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199" y="1835199"/>
            <a:ext cx="2093218" cy="146525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1" name="Šipka doprava 10"/>
          <p:cNvSpPr/>
          <p:nvPr/>
        </p:nvSpPr>
        <p:spPr>
          <a:xfrm>
            <a:off x="1979712" y="5877272"/>
            <a:ext cx="360040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627784" y="5805264"/>
            <a:ext cx="2016224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POKRAČUJ</a:t>
            </a:r>
            <a:endParaRPr lang="cs-CZ" sz="24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cs-CZ" sz="2800" b="1" u="sng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OZNÁMENÍ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 </a:t>
            </a:r>
            <a:endParaRPr lang="cs-CZ" sz="2800" b="1" dirty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6" name="Picture 2" descr="http://www.stpaulsalmonte.ca/files/images/announcemen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1224136" cy="123050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251520" y="1922851"/>
            <a:ext cx="8440382" cy="224676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Velké hradní slavnosti se uskuteční dnes na hradu </a:t>
            </a:r>
            <a:r>
              <a:rPr lang="cs-CZ" sz="2800" b="1" dirty="0" err="1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Vikštejn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nedaleko Radkova. Zájemci se mohou těšit na kuřecí, vepřové i rybí hody, ale čekají je i šermíři, divadelní představení a v neposlední řadě i historický jarmark.</a:t>
            </a:r>
            <a:endParaRPr lang="cs-CZ" sz="2800" b="1" dirty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5343599"/>
            <a:ext cx="3888432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Opavský deník, 24. 10. 2012</a:t>
            </a:r>
            <a:endParaRPr lang="cs-CZ" sz="2400" i="1" dirty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4342"/>
            <a:ext cx="6275040" cy="1143000"/>
          </a:xfr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VYTVOŘ  PLAKÁT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5825" y="1772816"/>
            <a:ext cx="4464496" cy="310854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Uveď podstatné údaje: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KDO  (pořadatel) </a:t>
            </a:r>
          </a:p>
          <a:p>
            <a:pPr>
              <a:buFontTx/>
              <a:buChar char="-"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  pořádá (ples, koncert)</a:t>
            </a:r>
          </a:p>
          <a:p>
            <a:pPr>
              <a:buFontTx/>
              <a:buChar char="-"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KDY (termín)</a:t>
            </a:r>
          </a:p>
          <a:p>
            <a:pPr>
              <a:buFontTx/>
              <a:buChar char="-"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VSTUPNÉ</a:t>
            </a:r>
          </a:p>
          <a:p>
            <a:pPr>
              <a:buFontTx/>
              <a:buChar char="-"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tombola, občerstvení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http://content.avenija.com/upload/topshop_SI2/Image/TS_nasvet_50/taking_notes_23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27466"/>
            <a:ext cx="1714337" cy="223608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23528" y="332656"/>
            <a:ext cx="8496944" cy="52322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SMS  ZPRÁVA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1249596"/>
            <a:ext cx="8496944" cy="440120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SMS  ZPRÁVA    (</a:t>
            </a:r>
            <a:r>
              <a:rPr lang="cs-CZ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esemeska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anglického  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cs-C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message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</a:p>
          <a:p>
            <a:pPr marL="514350" indent="-514350">
              <a:buFont typeface="Wingdings" pitchFamily="2" charset="2"/>
              <a:buChar char="Ø"/>
            </a:pPr>
            <a:endParaRPr lang="cs-CZ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krátká textová zpráva – lze vyťukat na klávesnici</a:t>
            </a:r>
          </a:p>
          <a:p>
            <a:pPr marL="514350" indent="-514350">
              <a:buFont typeface="Wingdings" pitchFamily="2" charset="2"/>
              <a:buChar char="Ø"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a poslat do jiného mobilního </a:t>
            </a:r>
          </a:p>
          <a:p>
            <a:pPr marL="514350" indent="-514350"/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telefonu</a:t>
            </a:r>
          </a:p>
          <a:p>
            <a:pPr marL="514350" indent="-514350"/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http://www.clker.com/cliparts/a/4/6/a/12187850761173938976rgesthuizen_Analogue_mobile_phone.svg.h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429000"/>
            <a:ext cx="738143" cy="115212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30" name="Picture 6" descr="http://ec.comps.canstockphoto.com/can-stock-photo_csp42483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573015"/>
            <a:ext cx="1162090" cy="100811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0648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100" dirty="0" smtClean="0">
                <a:solidFill>
                  <a:schemeClr val="bg1"/>
                </a:solidFill>
              </a:rPr>
              <a:t>citace:</a:t>
            </a: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r>
              <a:rPr lang="cs-CZ" sz="1100" dirty="0" smtClean="0">
                <a:solidFill>
                  <a:schemeClr val="bg1"/>
                </a:solidFill>
              </a:rPr>
              <a:t>Český jazyk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r>
              <a:rPr lang="cs-CZ" sz="1100" dirty="0" smtClean="0">
                <a:solidFill>
                  <a:schemeClr val="bg1"/>
                </a:solidFill>
              </a:rPr>
              <a:t> 2003</a:t>
            </a:r>
            <a:endParaRPr lang="cs-CZ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288</Words>
  <Application>Microsoft Office PowerPoint</Application>
  <PresentationFormat>Předvádění na obrazovce (4:3)</PresentationFormat>
  <Paragraphs>72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ZPRÁVA,  OZNÁMENÍ</vt:lpstr>
      <vt:lpstr>ZPRÁVA , OZNÁMENÍ -  krátké slohové útvary -  liší se od sebe jednotlivými údaji</vt:lpstr>
      <vt:lpstr> DOKONČETE  UVEDENOU  ZPRÁVU</vt:lpstr>
      <vt:lpstr> OZNÁMENÍ  </vt:lpstr>
      <vt:lpstr>VYTVOŘ  PLAKÁT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45</cp:revision>
  <dcterms:created xsi:type="dcterms:W3CDTF">2012-10-02T20:28:15Z</dcterms:created>
  <dcterms:modified xsi:type="dcterms:W3CDTF">2013-06-25T19:23:04Z</dcterms:modified>
</cp:coreProperties>
</file>