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0" r:id="rId3"/>
    <p:sldId id="262" r:id="rId4"/>
    <p:sldId id="256" r:id="rId5"/>
    <p:sldId id="257" r:id="rId6"/>
    <p:sldId id="279" r:id="rId7"/>
    <p:sldId id="288" r:id="rId8"/>
    <p:sldId id="280" r:id="rId9"/>
    <p:sldId id="281" r:id="rId10"/>
    <p:sldId id="278" r:id="rId11"/>
    <p:sldId id="286" r:id="rId12"/>
    <p:sldId id="285" r:id="rId13"/>
    <p:sldId id="287" r:id="rId14"/>
    <p:sldId id="270" r:id="rId15"/>
    <p:sldId id="271" r:id="rId16"/>
    <p:sldId id="28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2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Čj</a:t>
                      </a:r>
                      <a:r>
                        <a:rPr lang="cs-CZ" sz="1200" b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_17/6</a:t>
                      </a:r>
                      <a:endParaRPr lang="cs-CZ" sz="1200" b="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Božena Němcová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Anotace: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II.stupně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k osvojení nového učiva a jeho procvičení.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7772400" cy="1470025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LITERATURA</a:t>
            </a:r>
            <a:br>
              <a:rPr lang="cs-CZ" sz="8800" b="1" dirty="0" smtClean="0">
                <a:solidFill>
                  <a:srgbClr val="FF0000"/>
                </a:solidFill>
              </a:rPr>
            </a:br>
            <a:r>
              <a:rPr lang="cs-CZ" sz="8800" b="1" dirty="0" smtClean="0">
                <a:solidFill>
                  <a:srgbClr val="FF0000"/>
                </a:solidFill>
              </a:rPr>
              <a:t>19.  STOLETÍ</a:t>
            </a:r>
            <a:endParaRPr lang="cs-CZ" sz="8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44824"/>
            <a:ext cx="7772400" cy="1470025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BOŽENA  NĚMCOVÁ</a:t>
            </a:r>
            <a:endParaRPr lang="cs-CZ" sz="66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412704"/>
            <a:ext cx="6400800" cy="1032520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/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1820  -  1862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499992" y="2564904"/>
            <a:ext cx="432048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narozena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v r.1820 ve Vídni</a:t>
            </a:r>
          </a:p>
        </p:txBody>
      </p:sp>
      <p:pic>
        <p:nvPicPr>
          <p:cNvPr id="18434" name="Picture 2" descr="Soubor:Jan Vilímek - Bo&amp;zcaron;ena N&amp;ecaron;mcov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39"/>
            <a:ext cx="4176463" cy="534302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4499992" y="191812"/>
            <a:ext cx="4320480" cy="156966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BOŽENA  NĚMCOVÁ česká spisovatelka – autorka pohádek a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pověstí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514350" indent="-514350">
              <a:buFont typeface="Wingdings" pitchFamily="2" charset="2"/>
              <a:buChar char="§"/>
            </a:pP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6" name="Picture 2" descr="File:Bo&amp;zcaron;ena N&amp;ecaron;mcová Unterschrift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  <a:lum bright="-12000" contrast="3000"/>
          </a:blip>
          <a:srcRect/>
          <a:stretch>
            <a:fillRect/>
          </a:stretch>
        </p:blipFill>
        <p:spPr bwMode="auto">
          <a:xfrm>
            <a:off x="4471711" y="4374531"/>
            <a:ext cx="2504627" cy="1152128"/>
          </a:xfrm>
          <a:prstGeom prst="rect">
            <a:avLst/>
          </a:prstGeom>
          <a:noFill/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661248"/>
            <a:ext cx="75600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dětství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prožila v Ratibořicích -  Babiččino údolí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7410" name="Picture 2" descr="Soubor:Ratiborice - Stare belid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533" y="353440"/>
            <a:ext cx="7560000" cy="502740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xmlns="" val="92144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Soubor:Ceska Skalice-muz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8424" y="404664"/>
            <a:ext cx="7620000" cy="518160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756416" y="5847655"/>
            <a:ext cx="76320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Barunčina škola v České Skalici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991671"/>
            <a:ext cx="75600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sousoší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Babičky od Otty Gutfreunda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6388" name="Picture 4" descr="File:Babi&amp;ccaron;ka s vnou&amp;ccaron;a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7560000" cy="5670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xmlns="" val="1384488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5805264"/>
            <a:ext cx="7205827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   ZÁMEK  V  RATIBOŘICÍCH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5362" name="Picture 2" descr="Soubor:Ratibo&amp;rcaron;ice castle main building ba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7200800" cy="54006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xmlns="" val="285320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877272"/>
            <a:ext cx="7704856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Božena Němcová  s dětmi z roku 1852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4338" name="Picture 2" descr="http://upload.wikimedia.org/wikipedia/commons/c/ca/Bo%C5%BEena_N%C4%9Bmcov%C3%A1_s_d%C4%9Btmi_roku_18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9757" y="332656"/>
            <a:ext cx="7713466" cy="525658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xmlns="" val="64991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www.ceska-beseda-zg.hr/dokumenti/image/spolkovy_zpravy/pohadky_povjest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4664"/>
            <a:ext cx="3991140" cy="561662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4891721" y="5194900"/>
            <a:ext cx="3888431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rukopisu Boženy Němcové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844" name="Picture 4" descr="File:Bozena Nemcova blac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4664"/>
            <a:ext cx="2304256" cy="345638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Bozena Nemcova grave Vysehrad Cemetery Prague CZ 8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4286250" cy="5715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113764" y="4892967"/>
            <a:ext cx="3888431" cy="12003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hrob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Boženy Němcové na Vyšehradském hřbitově v Praze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File:Bozena Nemco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04664"/>
            <a:ext cx="1830219" cy="2312178"/>
          </a:xfrm>
          <a:prstGeom prst="rect">
            <a:avLst/>
          </a:prstGeom>
          <a:noFill/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File:Muzeum Bo&amp;zcaron;eny N&amp;ecaron;mcové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7620000" cy="5715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755576" y="6135687"/>
            <a:ext cx="76320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muzeum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Boženy Němcové v České Skalici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google.cz/url?source=imglanding&amp;ct=img&amp;q=http://www2.bookfan-static.eu/images/cover/book/1/9/4/4/2/Diva-Bara-a-jine-povidky-BETA-Bozena-Nemcova---w-246-h-354.jpg&amp;sa=X&amp;ei=QXSbUIvjN4jcsgbog4HgBg&amp;ved=0CAkQ8wc4MA&amp;usg=AFQjCNHUUDrlc0lz_yMx-Yr1Y3hKl6XLP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3672408" cy="528468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260648"/>
            <a:ext cx="8424936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POVÍDKA</a:t>
            </a:r>
            <a:endParaRPr lang="it-IT" sz="32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55604" y="5972817"/>
            <a:ext cx="4364868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rátký literární útvar</a:t>
            </a:r>
            <a:endParaRPr lang="it-IT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8"/>
            <a:ext cx="8424936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ROMÁN</a:t>
            </a:r>
            <a:endParaRPr lang="it-IT" sz="32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0244" name="Picture 4" descr="Soubor:Bozena Nemcova Babicka 1913.jpg"/>
          <p:cNvPicPr>
            <a:picLocks noChangeAspect="1" noChangeArrowheads="1"/>
          </p:cNvPicPr>
          <p:nvPr/>
        </p:nvPicPr>
        <p:blipFill>
          <a:blip r:embed="rId2" cstate="print"/>
          <a:srcRect t="2848" r="3922" b="3172"/>
          <a:stretch>
            <a:fillRect/>
          </a:stretch>
        </p:blipFill>
        <p:spPr bwMode="auto">
          <a:xfrm>
            <a:off x="395536" y="1124744"/>
            <a:ext cx="3528392" cy="47525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Obdélník 5"/>
          <p:cNvSpPr/>
          <p:nvPr/>
        </p:nvSpPr>
        <p:spPr>
          <a:xfrm>
            <a:off x="4239580" y="5415607"/>
            <a:ext cx="4364868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Babička</a:t>
            </a:r>
            <a:endParaRPr lang="it-IT" sz="2400" b="1" dirty="0">
              <a:solidFill>
                <a:schemeClr val="bg2">
                  <a:lumMod val="25000"/>
                </a:schemeClr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5689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http://upload.wikimedia.org/wikipedia/commons/thumb/1/16/Jan_Vil%C3%ADmek_-_Bo%C5%BEena_N%C4%9Bmcov%C3%A1.jpg/469px-Jan_Vil%C3%ADmek_-_Bo%C5%BEena_N%C4%9Bmcov%C3%A1.jpg</a:t>
            </a:r>
          </a:p>
          <a:p>
            <a:r>
              <a:rPr lang="cs-CZ" sz="1000" dirty="0" smtClean="0"/>
              <a:t>http://upload.wikimedia.org/wikipedia/commons/thumb/3/3c/Ratiborice_-_Stare_belidlo.jpg/800px-Ratiborice_-_Stare_belidlo.jpg</a:t>
            </a:r>
          </a:p>
          <a:p>
            <a:r>
              <a:rPr lang="cs-CZ" sz="1000" dirty="0" smtClean="0"/>
              <a:t>http://upload.wikimedia.org/wikipedia/commons/4/46/Souso%C5%A1%C3%AD_Babi%C4%8Dky_v_Ratibo%C5%99ic%C3%ADch.jpg</a:t>
            </a:r>
          </a:p>
          <a:p>
            <a:r>
              <a:rPr lang="cs-CZ" sz="1000" dirty="0" smtClean="0"/>
              <a:t>http://upload.wikimedia.org/wikipedia/commons/thumb/9/98/Ratibo%C5%99ice_castle_main_building_back.JPG/800px-Ratibo%C5%99ice_castle_main_building_back.JPG</a:t>
            </a:r>
          </a:p>
          <a:p>
            <a:r>
              <a:rPr lang="cs-CZ" sz="1000" dirty="0" smtClean="0"/>
              <a:t>http://upload.wikimedia.org/wikipedia/commons/c/ca/Bo%C5%BEena_N%C4%9Bmcov%C3%A1_s_d%C4%9Btmi_roku_1852.jpg</a:t>
            </a:r>
          </a:p>
          <a:p>
            <a:r>
              <a:rPr lang="cs-CZ" sz="1000" dirty="0" smtClean="0"/>
              <a:t>http://upload.wikimedia.org/wikipedia/commons/thumb/f/f6/Bozena_Nemcova_grave_Vysehrad_Cemetery_Prague_CZ_811.jpg/450px-Bozena_Nemcova_grave_Vysehrad_Cemetery_Prague_CZ_811.jpg</a:t>
            </a:r>
          </a:p>
          <a:p>
            <a:r>
              <a:rPr lang="cs-CZ" sz="1000" dirty="0" smtClean="0"/>
              <a:t>http://upload.wikimedia.org/wikipedia/commons/4/48/Bo%C5%BEena_N%C4%9Bmcov%C3%A1_Unterschrift.jpg</a:t>
            </a:r>
          </a:p>
          <a:p>
            <a:r>
              <a:rPr lang="cs-CZ" sz="1000" dirty="0" smtClean="0"/>
              <a:t>http://upload.wikimedia.org/wikipedia/commons/9/9f/Bozena_Nemcova_black.jpg</a:t>
            </a:r>
          </a:p>
          <a:p>
            <a:r>
              <a:rPr lang="cs-CZ" sz="1000" dirty="0" smtClean="0"/>
              <a:t>http://upload.wikimedia.org/wikipedia/commons/thumb/8/88/Muzeum_Bo%C5%BEeny_N%C4%9Bmcov%C3%A9.JPG/800px-Muzeum_Bo%C5%BEeny_N%C4%9Bmcov%C3%A9.JPG</a:t>
            </a:r>
          </a:p>
          <a:p>
            <a:r>
              <a:rPr lang="cs-CZ" sz="1000" dirty="0" smtClean="0"/>
              <a:t>http://upload.wikimedia.org/wikipedia/commons/e/ea/Bozena_Nemcova.jpg</a:t>
            </a:r>
          </a:p>
          <a:p>
            <a:r>
              <a:rPr lang="cs-CZ" sz="1000" dirty="0" smtClean="0"/>
              <a:t>http://upload.wikimedia.org/wikipedia/commons/thumb/0/0f/Ceska_Skalice-muzeum.jpg/800px-Ceska_Skalice-muzeum.jpg</a:t>
            </a:r>
          </a:p>
          <a:p>
            <a:r>
              <a:rPr lang="cs-CZ" sz="1000" dirty="0" smtClean="0"/>
              <a:t>http://upload.wikimedia.org/wikipedia/commons/thumb/5/55/Bozena_Nemcova_Babicka_1913.jpg/435px-Bozena_Nemcova_Babicka_1913.jpg</a:t>
            </a:r>
          </a:p>
          <a:p>
            <a:endParaRPr lang="cs-CZ" sz="1000" dirty="0" smtClean="0"/>
          </a:p>
          <a:p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666" y="260648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cs typeface="Times New Roman"/>
              </a:rPr>
              <a:t>[</a:t>
            </a:r>
            <a:r>
              <a:rPr lang="cs-CZ" sz="1100" dirty="0" smtClean="0"/>
              <a:t>Citace:  1.11.2012</a:t>
            </a:r>
            <a:r>
              <a:rPr lang="cs-CZ" sz="1100" dirty="0" smtClean="0">
                <a:latin typeface="Times New Roman"/>
                <a:cs typeface="Times New Roman"/>
              </a:rPr>
              <a:t>]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966</TotalTime>
  <Words>181</Words>
  <Application>Microsoft Office PowerPoint</Application>
  <PresentationFormat>Předvádění na obrazovce (4:3)</PresentationFormat>
  <Paragraphs>49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LITERATURA 19.  STOLETÍ</vt:lpstr>
      <vt:lpstr>BOŽENA  NĚMCOVÁ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VLADIMÍR  HULPACH</dc:title>
  <dc:creator>Jirka</dc:creator>
  <cp:lastModifiedBy>Jirka</cp:lastModifiedBy>
  <cp:revision>135</cp:revision>
  <dcterms:created xsi:type="dcterms:W3CDTF">2012-09-09T07:43:51Z</dcterms:created>
  <dcterms:modified xsi:type="dcterms:W3CDTF">2013-06-25T19:25:50Z</dcterms:modified>
</cp:coreProperties>
</file>