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47CA54F-6EC2-4648-896E-C3FDA48A2FDE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9D26904-982E-4B99-BD98-5644EC6A0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2699792" y="404664"/>
          <a:ext cx="6048672" cy="2376266"/>
        </p:xfrm>
        <a:graphic>
          <a:graphicData uri="http://schemas.openxmlformats.org/drawingml/2006/table">
            <a:tbl>
              <a:tblPr firstRow="1" firstCol="1" bandRow="1"/>
              <a:tblGrid>
                <a:gridCol w="1839816"/>
                <a:gridCol w="4208856"/>
              </a:tblGrid>
              <a:tr h="49809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Školní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potřeby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3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517232"/>
            <a:ext cx="6192688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latin typeface="Algerian" pitchFamily="82" charset="0"/>
              </a:rPr>
              <a:t>Citace:</a:t>
            </a:r>
            <a:endParaRPr lang="cs-CZ" sz="4000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Prezentace je určena žákům třetího ročníku.</a:t>
            </a:r>
          </a:p>
          <a:p>
            <a:endParaRPr lang="cs-CZ" dirty="0" smtClean="0">
              <a:solidFill>
                <a:schemeClr val="accent3"/>
              </a:solidFill>
            </a:endParaRPr>
          </a:p>
          <a:p>
            <a:r>
              <a:rPr lang="cs-CZ" dirty="0" smtClean="0">
                <a:solidFill>
                  <a:schemeClr val="accent3"/>
                </a:solidFill>
              </a:rPr>
              <a:t>Je zpracována v programu </a:t>
            </a:r>
            <a:r>
              <a:rPr lang="cs-CZ" dirty="0" err="1" smtClean="0">
                <a:solidFill>
                  <a:schemeClr val="accent3"/>
                </a:solidFill>
              </a:rPr>
              <a:t>Power</a:t>
            </a:r>
            <a:r>
              <a:rPr lang="cs-CZ" dirty="0" smtClean="0">
                <a:solidFill>
                  <a:schemeClr val="accent3"/>
                </a:solidFill>
              </a:rPr>
              <a:t> Point.</a:t>
            </a:r>
          </a:p>
          <a:p>
            <a:endParaRPr lang="cs-CZ" dirty="0" smtClean="0">
              <a:solidFill>
                <a:schemeClr val="accent3"/>
              </a:solidFill>
            </a:endParaRPr>
          </a:p>
          <a:p>
            <a:r>
              <a:rPr lang="cs-CZ" dirty="0" smtClean="0">
                <a:solidFill>
                  <a:schemeClr val="accent3"/>
                </a:solidFill>
              </a:rPr>
              <a:t>Prezentace slouží k vyvození nové slovní zásoby z tematického oboru školní potřeby. 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296143"/>
          </a:xfrm>
        </p:spPr>
        <p:txBody>
          <a:bodyPr/>
          <a:lstStyle/>
          <a:p>
            <a:r>
              <a:rPr lang="cs-CZ" i="1" dirty="0" smtClean="0">
                <a:latin typeface="Algerian" pitchFamily="82" charset="0"/>
              </a:rPr>
              <a:t>Are </a:t>
            </a:r>
            <a:r>
              <a:rPr lang="cs-CZ" i="1" dirty="0" err="1" smtClean="0">
                <a:latin typeface="Algerian" pitchFamily="82" charset="0"/>
              </a:rPr>
              <a:t>you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ready</a:t>
            </a:r>
            <a:r>
              <a:rPr lang="cs-CZ" i="1" dirty="0" smtClean="0">
                <a:latin typeface="Algerian" pitchFamily="82" charset="0"/>
              </a:rPr>
              <a:t>?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2880320"/>
          </a:xfrm>
        </p:spPr>
        <p:txBody>
          <a:bodyPr/>
          <a:lstStyle/>
          <a:p>
            <a:r>
              <a:rPr lang="cs-CZ" dirty="0" smtClean="0">
                <a:latin typeface="Jokerman" pitchFamily="82" charset="0"/>
              </a:rPr>
              <a:t>Let´s look </a:t>
            </a:r>
            <a:r>
              <a:rPr lang="cs-CZ" dirty="0" err="1" smtClean="0">
                <a:latin typeface="Jokerman" pitchFamily="82" charset="0"/>
              </a:rPr>
              <a:t>at</a:t>
            </a:r>
            <a:r>
              <a:rPr lang="cs-CZ" dirty="0">
                <a:latin typeface="Jokerman" pitchFamily="82" charset="0"/>
              </a:rPr>
              <a:t> </a:t>
            </a:r>
            <a:r>
              <a:rPr lang="cs-CZ" dirty="0" err="1" smtClean="0">
                <a:latin typeface="Jokerman" pitchFamily="82" charset="0"/>
              </a:rPr>
              <a:t>your</a:t>
            </a:r>
            <a:r>
              <a:rPr lang="cs-CZ" dirty="0" smtClean="0">
                <a:latin typeface="Jokerman" pitchFamily="82" charset="0"/>
              </a:rPr>
              <a:t> </a:t>
            </a:r>
            <a:r>
              <a:rPr lang="cs-CZ" dirty="0" err="1" smtClean="0">
                <a:latin typeface="Jokerman" pitchFamily="82" charset="0"/>
              </a:rPr>
              <a:t>school</a:t>
            </a:r>
            <a:r>
              <a:rPr lang="cs-CZ" dirty="0" smtClean="0">
                <a:latin typeface="Jokerman" pitchFamily="82" charset="0"/>
              </a:rPr>
              <a:t> bag.</a:t>
            </a:r>
            <a:endParaRPr lang="cs-CZ" dirty="0">
              <a:latin typeface="Jokerman" pitchFamily="82" charset="0"/>
            </a:endParaRPr>
          </a:p>
        </p:txBody>
      </p:sp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717032"/>
            <a:ext cx="2332856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6491064" cy="876712"/>
          </a:xfrm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What</a:t>
            </a:r>
            <a:r>
              <a:rPr lang="cs-CZ" i="1" dirty="0" smtClean="0">
                <a:latin typeface="Algerian" pitchFamily="82" charset="0"/>
              </a:rPr>
              <a:t>´s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this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?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1828800" cy="1828800"/>
          </a:xfrm>
          <a:prstGeom prst="rect">
            <a:avLst/>
          </a:prstGeom>
          <a:noFill/>
        </p:spPr>
      </p:pic>
      <p:pic>
        <p:nvPicPr>
          <p:cNvPr id="14342" name="Picture 6" descr="Otev&amp;rcaron;ená kni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988840"/>
            <a:ext cx="1828800" cy="1828800"/>
          </a:xfrm>
          <a:prstGeom prst="rect">
            <a:avLst/>
          </a:prstGeom>
          <a:noFill/>
        </p:spPr>
      </p:pic>
      <p:pic>
        <p:nvPicPr>
          <p:cNvPr id="14344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268760"/>
            <a:ext cx="1656184" cy="1828800"/>
          </a:xfrm>
          <a:prstGeom prst="rect">
            <a:avLst/>
          </a:prstGeom>
          <a:noFill/>
        </p:spPr>
      </p:pic>
      <p:pic>
        <p:nvPicPr>
          <p:cNvPr id="14346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628800"/>
            <a:ext cx="1440160" cy="1828800"/>
          </a:xfrm>
          <a:prstGeom prst="rect">
            <a:avLst/>
          </a:prstGeom>
          <a:noFill/>
        </p:spPr>
      </p:pic>
      <p:pic>
        <p:nvPicPr>
          <p:cNvPr id="14348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861048"/>
            <a:ext cx="1828800" cy="1828800"/>
          </a:xfrm>
          <a:prstGeom prst="rect">
            <a:avLst/>
          </a:prstGeom>
          <a:noFill/>
        </p:spPr>
      </p:pic>
      <p:pic>
        <p:nvPicPr>
          <p:cNvPr id="14350" name="Picture 14" descr="Webová animace tu&amp;zcaron;ky jako školní pot&amp;rcaron;eby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3717032"/>
            <a:ext cx="1828800" cy="1828800"/>
          </a:xfrm>
          <a:prstGeom prst="rect">
            <a:avLst/>
          </a:prstGeom>
          <a:noFill/>
        </p:spPr>
      </p:pic>
      <p:pic>
        <p:nvPicPr>
          <p:cNvPr id="14352" name="Picture 16" descr="http://officeimg.vo.msecnd.net/en-us/images/MB90043053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3356992"/>
            <a:ext cx="1512168" cy="2116832"/>
          </a:xfrm>
          <a:prstGeom prst="rect">
            <a:avLst/>
          </a:prstGeom>
          <a:noFill/>
        </p:spPr>
      </p:pic>
      <p:pic>
        <p:nvPicPr>
          <p:cNvPr id="14354" name="Picture 18" descr="Plnicí per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4005064"/>
            <a:ext cx="1828800" cy="1828800"/>
          </a:xfrm>
          <a:prstGeom prst="rect">
            <a:avLst/>
          </a:prstGeom>
          <a:noFill/>
        </p:spPr>
      </p:pic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83567" y="2996952"/>
          <a:ext cx="1319808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9936"/>
                <a:gridCol w="439936"/>
                <a:gridCol w="4399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555776" y="1772816"/>
          <a:ext cx="1895872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73968"/>
                <a:gridCol w="473968"/>
                <a:gridCol w="473968"/>
                <a:gridCol w="4739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572000" y="3212976"/>
          <a:ext cx="203989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7978"/>
                <a:gridCol w="407978"/>
                <a:gridCol w="407978"/>
                <a:gridCol w="407978"/>
                <a:gridCol w="40797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660234" y="1397000"/>
          <a:ext cx="208822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48038"/>
                <a:gridCol w="348038"/>
                <a:gridCol w="348038"/>
                <a:gridCol w="348038"/>
                <a:gridCol w="348038"/>
                <a:gridCol w="348038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644008" y="5949280"/>
          <a:ext cx="1607841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35947"/>
                <a:gridCol w="535947"/>
                <a:gridCol w="5359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2411760" y="5301208"/>
          <a:ext cx="220756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67928"/>
                <a:gridCol w="367928"/>
                <a:gridCol w="367928"/>
                <a:gridCol w="367928"/>
                <a:gridCol w="367928"/>
                <a:gridCol w="367928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88224" y="5085184"/>
          <a:ext cx="2304252" cy="731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60041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60041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51520" y="5805264"/>
          <a:ext cx="239992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  <a:gridCol w="399988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39552" y="6237312"/>
          <a:ext cx="2039888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09972"/>
                <a:gridCol w="509972"/>
                <a:gridCol w="509972"/>
                <a:gridCol w="5099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2195736" y="177281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72200" y="14127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11960" y="32129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3528" y="299695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3012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11960" y="594928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0" y="580526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76712"/>
          </a:xfrm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What</a:t>
            </a:r>
            <a:r>
              <a:rPr lang="cs-CZ" i="1" dirty="0" smtClean="0">
                <a:latin typeface="Algerian" pitchFamily="82" charset="0"/>
              </a:rPr>
              <a:t>´s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this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?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268760"/>
            <a:ext cx="1828800" cy="1828800"/>
          </a:xfrm>
          <a:prstGeom prst="rect">
            <a:avLst/>
          </a:prstGeom>
          <a:noFill/>
        </p:spPr>
      </p:pic>
      <p:pic>
        <p:nvPicPr>
          <p:cNvPr id="14342" name="Picture 6" descr="Otev&amp;rcaron;ená kni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988840"/>
            <a:ext cx="1828800" cy="1828800"/>
          </a:xfrm>
          <a:prstGeom prst="rect">
            <a:avLst/>
          </a:prstGeom>
          <a:noFill/>
        </p:spPr>
      </p:pic>
      <p:pic>
        <p:nvPicPr>
          <p:cNvPr id="14344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268760"/>
            <a:ext cx="1656184" cy="1828800"/>
          </a:xfrm>
          <a:prstGeom prst="rect">
            <a:avLst/>
          </a:prstGeom>
          <a:noFill/>
        </p:spPr>
      </p:pic>
      <p:pic>
        <p:nvPicPr>
          <p:cNvPr id="14346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795331"/>
            <a:ext cx="1224136" cy="1351722"/>
          </a:xfrm>
          <a:prstGeom prst="rect">
            <a:avLst/>
          </a:prstGeom>
          <a:noFill/>
        </p:spPr>
      </p:pic>
      <p:pic>
        <p:nvPicPr>
          <p:cNvPr id="14348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861048"/>
            <a:ext cx="1828800" cy="1828800"/>
          </a:xfrm>
          <a:prstGeom prst="rect">
            <a:avLst/>
          </a:prstGeom>
          <a:noFill/>
        </p:spPr>
      </p:pic>
      <p:pic>
        <p:nvPicPr>
          <p:cNvPr id="14350" name="Picture 14" descr="Webová animace tu&amp;zcaron;ky jako školní pot&amp;rcaron;eby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3717032"/>
            <a:ext cx="1828800" cy="1828800"/>
          </a:xfrm>
          <a:prstGeom prst="rect">
            <a:avLst/>
          </a:prstGeom>
          <a:noFill/>
        </p:spPr>
      </p:pic>
      <p:pic>
        <p:nvPicPr>
          <p:cNvPr id="14352" name="Picture 16" descr="http://officeimg.vo.msecnd.net/en-us/images/MB90043053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3429000"/>
            <a:ext cx="1296144" cy="1828800"/>
          </a:xfrm>
          <a:prstGeom prst="rect">
            <a:avLst/>
          </a:prstGeom>
          <a:noFill/>
        </p:spPr>
      </p:pic>
      <p:pic>
        <p:nvPicPr>
          <p:cNvPr id="14354" name="Picture 18" descr="Plnicí per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4005064"/>
            <a:ext cx="1828800" cy="1828800"/>
          </a:xfrm>
          <a:prstGeom prst="rect">
            <a:avLst/>
          </a:prstGeom>
          <a:noFill/>
        </p:spPr>
      </p:pic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11560" y="2996952"/>
          <a:ext cx="1391817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63939"/>
                <a:gridCol w="463939"/>
                <a:gridCol w="46393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555776" y="1772816"/>
          <a:ext cx="1895872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73968"/>
                <a:gridCol w="473968"/>
                <a:gridCol w="473968"/>
                <a:gridCol w="47396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572000" y="3212976"/>
          <a:ext cx="203989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7978"/>
                <a:gridCol w="407978"/>
                <a:gridCol w="407978"/>
                <a:gridCol w="407978"/>
                <a:gridCol w="40797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660234" y="1397000"/>
          <a:ext cx="208822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48038"/>
                <a:gridCol w="348038"/>
                <a:gridCol w="348038"/>
                <a:gridCol w="348038"/>
                <a:gridCol w="348038"/>
                <a:gridCol w="348038"/>
              </a:tblGrid>
              <a:tr h="3038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644008" y="5949280"/>
          <a:ext cx="1607841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35947"/>
                <a:gridCol w="535947"/>
                <a:gridCol w="53594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2411760" y="5301208"/>
          <a:ext cx="220756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67928"/>
                <a:gridCol w="367928"/>
                <a:gridCol w="367928"/>
                <a:gridCol w="367928"/>
                <a:gridCol w="367928"/>
                <a:gridCol w="367928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88224" y="5085184"/>
          <a:ext cx="2304252" cy="7315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600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51520" y="5805264"/>
          <a:ext cx="2399928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  <a:gridCol w="399988"/>
              </a:tblGrid>
              <a:tr h="3038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39552" y="6237312"/>
          <a:ext cx="2039888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09972"/>
                <a:gridCol w="509972"/>
                <a:gridCol w="509972"/>
                <a:gridCol w="5099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2195736" y="177281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299695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11960" y="32129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72200" y="14127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0" y="580526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51720" y="53012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3968" y="602128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28184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lgerian" pitchFamily="82" charset="0"/>
              </a:rPr>
              <a:t>Point to…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2962672" cy="4525963"/>
          </a:xfrm>
        </p:spPr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smtClean="0"/>
              <a:t>a bag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case</a:t>
            </a:r>
          </a:p>
          <a:p>
            <a:endParaRPr lang="cs-CZ" dirty="0" smtClean="0"/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76672"/>
            <a:ext cx="1584176" cy="2044824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772815"/>
            <a:ext cx="1468760" cy="2149775"/>
          </a:xfrm>
          <a:prstGeom prst="rect">
            <a:avLst/>
          </a:prstGeom>
          <a:noFill/>
        </p:spPr>
      </p:pic>
      <p:pic>
        <p:nvPicPr>
          <p:cNvPr id="15368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5029200"/>
            <a:ext cx="1828800" cy="1828800"/>
          </a:xfrm>
          <a:prstGeom prst="rect">
            <a:avLst/>
          </a:prstGeom>
          <a:noFill/>
        </p:spPr>
      </p:pic>
      <p:pic>
        <p:nvPicPr>
          <p:cNvPr id="15370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581128"/>
            <a:ext cx="1440160" cy="1684784"/>
          </a:xfrm>
          <a:prstGeom prst="rect">
            <a:avLst/>
          </a:prstGeom>
          <a:noFill/>
        </p:spPr>
      </p:pic>
      <p:pic>
        <p:nvPicPr>
          <p:cNvPr id="15372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2708920"/>
            <a:ext cx="1828800" cy="2260848"/>
          </a:xfrm>
          <a:prstGeom prst="rect">
            <a:avLst/>
          </a:prstGeom>
          <a:noFill/>
        </p:spPr>
      </p:pic>
      <p:pic>
        <p:nvPicPr>
          <p:cNvPr id="12" name="Picture 4" descr="Zobrazit podrobnosti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404664"/>
            <a:ext cx="1368152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and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now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the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dialogue</a:t>
            </a:r>
            <a:r>
              <a:rPr lang="cs-CZ" i="1" dirty="0" smtClean="0">
                <a:latin typeface="Algerian" pitchFamily="82" charset="0"/>
              </a:rPr>
              <a:t>.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501008"/>
            <a:ext cx="2016224" cy="2016224"/>
          </a:xfrm>
          <a:prstGeom prst="rect">
            <a:avLst/>
          </a:prstGeom>
          <a:noFill/>
        </p:spPr>
      </p:pic>
      <p:pic>
        <p:nvPicPr>
          <p:cNvPr id="17414" name="Picture 6" descr="Chlapec dr&amp;zcaron;ící školní sešit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060848"/>
            <a:ext cx="2304256" cy="2304256"/>
          </a:xfrm>
          <a:prstGeom prst="rect">
            <a:avLst/>
          </a:prstGeom>
          <a:noFill/>
        </p:spPr>
      </p:pic>
      <p:pic>
        <p:nvPicPr>
          <p:cNvPr id="17416" name="Picture 8" descr="Malý chlapec ukazující znamení zdvi&amp;zcaron;eného pal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581128"/>
            <a:ext cx="1656184" cy="1828800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2195736" y="1628800"/>
            <a:ext cx="1850504" cy="864096"/>
          </a:xfrm>
          <a:prstGeom prst="wedgeEllipseCallou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My </a:t>
            </a:r>
            <a:r>
              <a:rPr lang="cs-CZ" sz="2400" dirty="0" err="1" smtClean="0"/>
              <a:t>pen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4067944" y="2492896"/>
            <a:ext cx="1778496" cy="1224136"/>
          </a:xfrm>
          <a:prstGeom prst="wedgeEllipseCallou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are.</a:t>
            </a:r>
            <a:endParaRPr lang="cs-CZ" sz="2400" dirty="0"/>
          </a:p>
        </p:txBody>
      </p:sp>
      <p:sp>
        <p:nvSpPr>
          <p:cNvPr id="12" name="Oválný popisek 11"/>
          <p:cNvSpPr/>
          <p:nvPr/>
        </p:nvSpPr>
        <p:spPr>
          <a:xfrm>
            <a:off x="6948264" y="3645024"/>
            <a:ext cx="1800200" cy="1188712"/>
          </a:xfrm>
          <a:prstGeom prst="wedgeEllipseCallou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Thank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make</a:t>
            </a:r>
            <a:r>
              <a:rPr lang="cs-CZ" i="1" dirty="0" smtClean="0">
                <a:latin typeface="Algerian" pitchFamily="82" charset="0"/>
              </a:rPr>
              <a:t> a </a:t>
            </a:r>
            <a:r>
              <a:rPr lang="cs-CZ" i="1" dirty="0" err="1" smtClean="0">
                <a:latin typeface="Algerian" pitchFamily="82" charset="0"/>
              </a:rPr>
              <a:t>dialogue</a:t>
            </a:r>
            <a:r>
              <a:rPr lang="cs-CZ" i="1" dirty="0" smtClean="0">
                <a:latin typeface="Algerian" pitchFamily="82" charset="0"/>
              </a:rPr>
              <a:t>.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32856"/>
            <a:ext cx="1944216" cy="2088232"/>
          </a:xfrm>
          <a:prstGeom prst="rect">
            <a:avLst/>
          </a:prstGeom>
          <a:noFill/>
        </p:spPr>
      </p:pic>
      <p:sp>
        <p:nvSpPr>
          <p:cNvPr id="10" name="Obláček 9"/>
          <p:cNvSpPr/>
          <p:nvPr/>
        </p:nvSpPr>
        <p:spPr>
          <a:xfrm>
            <a:off x="2195736" y="1556792"/>
            <a:ext cx="2426568" cy="1368152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4860032" y="2348880"/>
            <a:ext cx="2592288" cy="144016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7308304" y="3284984"/>
            <a:ext cx="1835696" cy="1224136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Dívka sedící na hromad&amp;ecaron; knih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717032"/>
            <a:ext cx="2160240" cy="2116832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437112"/>
            <a:ext cx="2188840" cy="204482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make</a:t>
            </a:r>
            <a:r>
              <a:rPr lang="cs-CZ" i="1" dirty="0" smtClean="0">
                <a:latin typeface="Algerian" pitchFamily="82" charset="0"/>
              </a:rPr>
              <a:t> a </a:t>
            </a:r>
            <a:r>
              <a:rPr lang="cs-CZ" i="1" dirty="0" err="1" smtClean="0">
                <a:latin typeface="Algerian" pitchFamily="82" charset="0"/>
              </a:rPr>
              <a:t>dialogue</a:t>
            </a:r>
            <a:r>
              <a:rPr lang="cs-CZ" i="1" dirty="0" smtClean="0">
                <a:latin typeface="Algerian" pitchFamily="82" charset="0"/>
              </a:rPr>
              <a:t>.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2016224" cy="2160240"/>
          </a:xfrm>
          <a:prstGeom prst="rect">
            <a:avLst/>
          </a:prstGeom>
          <a:noFill/>
        </p:spPr>
      </p:pic>
      <p:sp>
        <p:nvSpPr>
          <p:cNvPr id="10" name="Obláček 9"/>
          <p:cNvSpPr/>
          <p:nvPr/>
        </p:nvSpPr>
        <p:spPr>
          <a:xfrm>
            <a:off x="2195736" y="1556792"/>
            <a:ext cx="2426568" cy="1368152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My </a:t>
            </a:r>
            <a:r>
              <a:rPr lang="cs-CZ" sz="2400" dirty="0" err="1" smtClean="0"/>
              <a:t>book</a:t>
            </a:r>
            <a:r>
              <a:rPr lang="cs-CZ" sz="2400" dirty="0" smtClean="0"/>
              <a:t>, </a:t>
            </a:r>
            <a:r>
              <a:rPr lang="cs-CZ" sz="2400" dirty="0" err="1" smtClean="0"/>
              <a:t>please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Obláček 10"/>
          <p:cNvSpPr/>
          <p:nvPr/>
        </p:nvSpPr>
        <p:spPr>
          <a:xfrm>
            <a:off x="4860032" y="2348880"/>
            <a:ext cx="2592288" cy="144016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are.</a:t>
            </a:r>
            <a:endParaRPr lang="cs-CZ" sz="2400" dirty="0"/>
          </a:p>
        </p:txBody>
      </p:sp>
      <p:sp>
        <p:nvSpPr>
          <p:cNvPr id="12" name="Obláček 11"/>
          <p:cNvSpPr/>
          <p:nvPr/>
        </p:nvSpPr>
        <p:spPr>
          <a:xfrm>
            <a:off x="7308304" y="3284984"/>
            <a:ext cx="1835696" cy="1224136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9" name="Picture 2" descr="Dívka sedící na hromad&amp;ecaron; knih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717032"/>
            <a:ext cx="2160240" cy="2116832"/>
          </a:xfrm>
          <a:prstGeom prst="rect">
            <a:avLst/>
          </a:prstGeom>
          <a:noFill/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365104"/>
            <a:ext cx="1972816" cy="208823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lgerian" pitchFamily="82" charset="0"/>
              </a:rPr>
              <a:t>that</a:t>
            </a:r>
            <a:r>
              <a:rPr lang="cs-CZ" dirty="0" smtClean="0">
                <a:latin typeface="Algerian" pitchFamily="82" charset="0"/>
              </a:rPr>
              <a:t>´s  </a:t>
            </a:r>
            <a:r>
              <a:rPr lang="cs-CZ" dirty="0" err="1" smtClean="0">
                <a:latin typeface="Algerian" pitchFamily="82" charset="0"/>
              </a:rPr>
              <a:t>all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9458" name="Picture 2" descr="Emotikona s pozdravem Goodby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492896"/>
            <a:ext cx="2736304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268413"/>
            <a:ext cx="590550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105</TotalTime>
  <Words>216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Citace:</vt:lpstr>
      <vt:lpstr>Are you ready?</vt:lpstr>
      <vt:lpstr>What´s this ?</vt:lpstr>
      <vt:lpstr>What´s this ?</vt:lpstr>
      <vt:lpstr>Point to…</vt:lpstr>
      <vt:lpstr>and now the dialogue.</vt:lpstr>
      <vt:lpstr>make a dialogue.</vt:lpstr>
      <vt:lpstr>make a dialogue.</vt:lpstr>
      <vt:lpstr>that´s  all.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you ready?</dc:title>
  <dc:creator>Martin</dc:creator>
  <cp:lastModifiedBy>sedlackovaz</cp:lastModifiedBy>
  <cp:revision>16</cp:revision>
  <dcterms:created xsi:type="dcterms:W3CDTF">2012-10-23T19:42:03Z</dcterms:created>
  <dcterms:modified xsi:type="dcterms:W3CDTF">2012-11-09T12:46:06Z</dcterms:modified>
</cp:coreProperties>
</file>