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65" r:id="rId2"/>
    <p:sldId id="266" r:id="rId3"/>
    <p:sldId id="257" r:id="rId4"/>
    <p:sldId id="259" r:id="rId5"/>
    <p:sldId id="258" r:id="rId6"/>
    <p:sldId id="260" r:id="rId7"/>
    <p:sldId id="261" r:id="rId8"/>
    <p:sldId id="262" r:id="rId9"/>
    <p:sldId id="264" r:id="rId10"/>
    <p:sldId id="263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96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ED6AA8-6EAB-4F14-8F9E-07A18AA2323A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9A0CD25-6A24-4AF7-AB5C-6F131A361C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ED6AA8-6EAB-4F14-8F9E-07A18AA2323A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9A0CD25-6A24-4AF7-AB5C-6F131A361C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ED6AA8-6EAB-4F14-8F9E-07A18AA2323A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A0CD25-6A24-4AF7-AB5C-6F131A361CF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ED6AA8-6EAB-4F14-8F9E-07A18AA2323A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A0CD25-6A24-4AF7-AB5C-6F131A361C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ED6AA8-6EAB-4F14-8F9E-07A18AA2323A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9A0CD25-6A24-4AF7-AB5C-6F131A361CF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ED6AA8-6EAB-4F14-8F9E-07A18AA2323A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A0CD25-6A24-4AF7-AB5C-6F131A361C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ED6AA8-6EAB-4F14-8F9E-07A18AA2323A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A0CD25-6A24-4AF7-AB5C-6F131A361C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ED6AA8-6EAB-4F14-8F9E-07A18AA2323A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A0CD25-6A24-4AF7-AB5C-6F131A361C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ED6AA8-6EAB-4F14-8F9E-07A18AA2323A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A0CD25-6A24-4AF7-AB5C-6F131A361CF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ED6AA8-6EAB-4F14-8F9E-07A18AA2323A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A0CD25-6A24-4AF7-AB5C-6F131A361C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ED6AA8-6EAB-4F14-8F9E-07A18AA2323A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A0CD25-6A24-4AF7-AB5C-6F131A361C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6ED6AA8-6EAB-4F14-8F9E-07A18AA2323A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9A0CD25-6A24-4AF7-AB5C-6F131A361CF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ransition>
    <p:dissolv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11" Type="http://schemas.openxmlformats.org/officeDocument/2006/relationships/image" Target="../media/image16.jpeg"/><Relationship Id="rId5" Type="http://schemas.openxmlformats.org/officeDocument/2006/relationships/image" Target="../media/image10.jpeg"/><Relationship Id="rId10" Type="http://schemas.openxmlformats.org/officeDocument/2006/relationships/image" Target="../media/image15.jpeg"/><Relationship Id="rId4" Type="http://schemas.openxmlformats.org/officeDocument/2006/relationships/image" Target="../media/image9.jpeg"/><Relationship Id="rId9" Type="http://schemas.openxmlformats.org/officeDocument/2006/relationships/image" Target="../media/image14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slide" Target="slide6.xml"/><Relationship Id="rId3" Type="http://schemas.openxmlformats.org/officeDocument/2006/relationships/image" Target="../media/image18.jpeg"/><Relationship Id="rId7" Type="http://schemas.openxmlformats.org/officeDocument/2006/relationships/image" Target="../media/image22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10" Type="http://schemas.openxmlformats.org/officeDocument/2006/relationships/slide" Target="slide8.xml"/><Relationship Id="rId4" Type="http://schemas.openxmlformats.org/officeDocument/2006/relationships/image" Target="../media/image19.jpeg"/><Relationship Id="rId9" Type="http://schemas.openxmlformats.org/officeDocument/2006/relationships/slide" Target="slide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slide" Target="slid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4" Type="http://schemas.openxmlformats.org/officeDocument/2006/relationships/slide" Target="slide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021316869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Zdeňka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Sedláčková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VY_32_Inovace_Anglický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jazyk_4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Barvy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10/2012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615834126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i="1" dirty="0" smtClean="0">
                <a:latin typeface="Algerian" pitchFamily="82" charset="0"/>
              </a:rPr>
              <a:t>Anotace:</a:t>
            </a:r>
            <a:endParaRPr lang="cs-CZ" i="1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třetího ročníku.</a:t>
            </a:r>
          </a:p>
          <a:p>
            <a:r>
              <a:rPr lang="cs-CZ" dirty="0" smtClean="0"/>
              <a:t>Je zpracována v programu </a:t>
            </a:r>
            <a:r>
              <a:rPr lang="cs-CZ" dirty="0" err="1" smtClean="0"/>
              <a:t>Power</a:t>
            </a:r>
            <a:r>
              <a:rPr lang="cs-CZ" dirty="0" smtClean="0"/>
              <a:t> Point.</a:t>
            </a:r>
          </a:p>
          <a:p>
            <a:r>
              <a:rPr lang="cs-CZ" dirty="0" smtClean="0"/>
              <a:t>Prezentace slouží k procvičování barev zábavnou formou.</a:t>
            </a:r>
          </a:p>
          <a:p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i="1" dirty="0" err="1" smtClean="0">
                <a:latin typeface="Algerian" pitchFamily="82" charset="0"/>
              </a:rPr>
              <a:t>Can</a:t>
            </a:r>
            <a:r>
              <a:rPr lang="cs-CZ" i="1" dirty="0" smtClean="0">
                <a:latin typeface="Algerian" pitchFamily="82" charset="0"/>
              </a:rPr>
              <a:t> </a:t>
            </a:r>
            <a:r>
              <a:rPr lang="cs-CZ" i="1" dirty="0" err="1" smtClean="0">
                <a:latin typeface="Algerian" pitchFamily="82" charset="0"/>
              </a:rPr>
              <a:t>we</a:t>
            </a:r>
            <a:r>
              <a:rPr lang="cs-CZ" i="1" dirty="0" smtClean="0">
                <a:latin typeface="Algerian" pitchFamily="82" charset="0"/>
              </a:rPr>
              <a:t> start?</a:t>
            </a:r>
            <a:endParaRPr lang="cs-CZ" i="1" dirty="0">
              <a:latin typeface="Algerian" pitchFamily="82" charset="0"/>
            </a:endParaRPr>
          </a:p>
        </p:txBody>
      </p:sp>
      <p:pic>
        <p:nvPicPr>
          <p:cNvPr id="74754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2204864"/>
            <a:ext cx="3168352" cy="3888432"/>
          </a:xfrm>
          <a:prstGeom prst="rect">
            <a:avLst/>
          </a:prstGeom>
          <a:noFill/>
        </p:spPr>
      </p:pic>
      <p:pic>
        <p:nvPicPr>
          <p:cNvPr id="74760" name="Picture 8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2996952"/>
            <a:ext cx="1828800" cy="1828800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6300192" y="4005064"/>
            <a:ext cx="25922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i="1" dirty="0" err="1" smtClean="0">
                <a:latin typeface="Jokerman" pitchFamily="82" charset="0"/>
              </a:rPr>
              <a:t>Colours</a:t>
            </a:r>
            <a:endParaRPr lang="cs-CZ" sz="4400" dirty="0">
              <a:latin typeface="Jokerman" pitchFamily="82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1140" name="Picture 4" descr="&amp;Zcaron;lutá gerber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908720"/>
            <a:ext cx="1296144" cy="1656184"/>
          </a:xfrm>
          <a:prstGeom prst="rect">
            <a:avLst/>
          </a:prstGeom>
          <a:noFill/>
        </p:spPr>
      </p:pic>
      <p:pic>
        <p:nvPicPr>
          <p:cNvPr id="91142" name="Picture 6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1052736"/>
            <a:ext cx="1531622" cy="1440160"/>
          </a:xfrm>
          <a:prstGeom prst="rect">
            <a:avLst/>
          </a:prstGeom>
          <a:noFill/>
        </p:spPr>
      </p:pic>
      <p:pic>
        <p:nvPicPr>
          <p:cNvPr id="91144" name="Picture 8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92080" y="1052736"/>
            <a:ext cx="1498452" cy="1440160"/>
          </a:xfrm>
          <a:prstGeom prst="rect">
            <a:avLst/>
          </a:prstGeom>
          <a:noFill/>
        </p:spPr>
      </p:pic>
      <p:pic>
        <p:nvPicPr>
          <p:cNvPr id="91146" name="Picture 10" descr="Hrozen kv&amp;ecaron;t&amp;uring;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92280" y="908720"/>
            <a:ext cx="1612776" cy="1612776"/>
          </a:xfrm>
          <a:prstGeom prst="rect">
            <a:avLst/>
          </a:prstGeom>
          <a:noFill/>
        </p:spPr>
      </p:pic>
      <p:pic>
        <p:nvPicPr>
          <p:cNvPr id="91148" name="Picture 12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3528" y="3717032"/>
            <a:ext cx="1296144" cy="1468760"/>
          </a:xfrm>
          <a:prstGeom prst="rect">
            <a:avLst/>
          </a:prstGeom>
          <a:noFill/>
        </p:spPr>
      </p:pic>
      <p:pic>
        <p:nvPicPr>
          <p:cNvPr id="91150" name="Picture 14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1520" y="908720"/>
            <a:ext cx="1656184" cy="1512168"/>
          </a:xfrm>
          <a:prstGeom prst="rect">
            <a:avLst/>
          </a:prstGeom>
          <a:noFill/>
        </p:spPr>
      </p:pic>
      <p:pic>
        <p:nvPicPr>
          <p:cNvPr id="91152" name="Picture 16" descr="Zobrazit podrobnosti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691680" y="3501008"/>
            <a:ext cx="1756792" cy="1756792"/>
          </a:xfrm>
          <a:prstGeom prst="rect">
            <a:avLst/>
          </a:prstGeom>
          <a:noFill/>
        </p:spPr>
      </p:pic>
      <p:pic>
        <p:nvPicPr>
          <p:cNvPr id="91154" name="Picture 18" descr="Zobrazit podrobnosti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563888" y="3573016"/>
            <a:ext cx="1440160" cy="1828800"/>
          </a:xfrm>
          <a:prstGeom prst="rect">
            <a:avLst/>
          </a:prstGeom>
          <a:noFill/>
        </p:spPr>
      </p:pic>
      <p:pic>
        <p:nvPicPr>
          <p:cNvPr id="91156" name="Picture 20" descr="Zobrazit podrobnosti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292080" y="3573016"/>
            <a:ext cx="1368152" cy="1900808"/>
          </a:xfrm>
          <a:prstGeom prst="rect">
            <a:avLst/>
          </a:prstGeom>
          <a:noFill/>
        </p:spPr>
      </p:pic>
      <p:pic>
        <p:nvPicPr>
          <p:cNvPr id="91158" name="Picture 22" descr="Pozadí s podzimním motivem hn&amp;ecaron;dých list&amp;uring;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236296" y="3717032"/>
            <a:ext cx="1324744" cy="1468760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467544" y="2492896"/>
            <a:ext cx="12116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C000"/>
                </a:solidFill>
                <a:latin typeface="Jokerman" pitchFamily="82" charset="0"/>
              </a:rPr>
              <a:t>yellow</a:t>
            </a:r>
            <a:endParaRPr lang="cs-CZ" sz="2400" dirty="0">
              <a:solidFill>
                <a:srgbClr val="FFC000"/>
              </a:solidFill>
              <a:latin typeface="Jokerman" pitchFamily="82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051720" y="2492896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accent6">
                    <a:lumMod val="75000"/>
                  </a:schemeClr>
                </a:solidFill>
                <a:latin typeface="Jokerman" pitchFamily="82" charset="0"/>
              </a:rPr>
              <a:t>orange</a:t>
            </a:r>
            <a:endParaRPr lang="cs-CZ" sz="2400" dirty="0">
              <a:solidFill>
                <a:schemeClr val="accent6">
                  <a:lumMod val="75000"/>
                </a:schemeClr>
              </a:solidFill>
              <a:latin typeface="Jokerman" pitchFamily="82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923928" y="2492896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C00000"/>
                </a:solidFill>
                <a:latin typeface="Jokerman" pitchFamily="82" charset="0"/>
              </a:rPr>
              <a:t>red</a:t>
            </a:r>
            <a:endParaRPr lang="cs-CZ" sz="2400" dirty="0">
              <a:solidFill>
                <a:srgbClr val="C00000"/>
              </a:solidFill>
              <a:latin typeface="Jokerman" pitchFamily="82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580112" y="2492896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Jokerman" pitchFamily="82" charset="0"/>
              </a:rPr>
              <a:t>pink</a:t>
            </a:r>
            <a:endParaRPr lang="cs-CZ" sz="2400" dirty="0">
              <a:solidFill>
                <a:schemeClr val="accent2">
                  <a:lumMod val="60000"/>
                  <a:lumOff val="40000"/>
                </a:schemeClr>
              </a:solidFill>
              <a:latin typeface="Jokerman" pitchFamily="82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380312" y="2492896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7030A0"/>
                </a:solidFill>
                <a:latin typeface="Jokerman" pitchFamily="82" charset="0"/>
              </a:rPr>
              <a:t>purple</a:t>
            </a:r>
            <a:endParaRPr lang="cs-CZ" sz="2400" dirty="0">
              <a:solidFill>
                <a:srgbClr val="7030A0"/>
              </a:solidFill>
              <a:latin typeface="Jokerman" pitchFamily="82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95536" y="5373216"/>
            <a:ext cx="1224136" cy="461665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bg1"/>
                </a:solidFill>
                <a:latin typeface="Jokerman" pitchFamily="82" charset="0"/>
              </a:rPr>
              <a:t>white</a:t>
            </a:r>
            <a:endParaRPr lang="cs-CZ" sz="2400" dirty="0">
              <a:solidFill>
                <a:schemeClr val="bg1"/>
              </a:solidFill>
              <a:latin typeface="Jokerman" pitchFamily="82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195736" y="5373216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Jokerman" pitchFamily="82" charset="0"/>
              </a:rPr>
              <a:t>black</a:t>
            </a:r>
            <a:endParaRPr lang="cs-CZ" sz="2400" dirty="0">
              <a:latin typeface="Jokerman" pitchFamily="82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635896" y="5301208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  <a:latin typeface="Jokerman" pitchFamily="82" charset="0"/>
              </a:rPr>
              <a:t>green</a:t>
            </a:r>
            <a:endParaRPr lang="cs-CZ" sz="2400" dirty="0">
              <a:solidFill>
                <a:srgbClr val="00B050"/>
              </a:solidFill>
              <a:latin typeface="Jokerman" pitchFamily="82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580112" y="5301208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B0F0"/>
                </a:solidFill>
                <a:latin typeface="Jokerman" pitchFamily="82" charset="0"/>
              </a:rPr>
              <a:t>blue</a:t>
            </a:r>
            <a:endParaRPr lang="cs-CZ" sz="2400" dirty="0">
              <a:solidFill>
                <a:srgbClr val="00B0F0"/>
              </a:solidFill>
              <a:latin typeface="Jokerman" pitchFamily="82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380312" y="5301208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accent6">
                    <a:lumMod val="50000"/>
                  </a:schemeClr>
                </a:solidFill>
                <a:latin typeface="Jokerman" pitchFamily="82" charset="0"/>
              </a:rPr>
              <a:t>brown</a:t>
            </a:r>
            <a:endParaRPr lang="cs-CZ" sz="2400" dirty="0">
              <a:solidFill>
                <a:schemeClr val="accent6">
                  <a:lumMod val="50000"/>
                </a:schemeClr>
              </a:solidFill>
              <a:latin typeface="Jokerman" pitchFamily="82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131840" y="188640"/>
            <a:ext cx="26642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i="1" dirty="0" err="1" smtClean="0">
                <a:latin typeface="Jokerman" pitchFamily="82" charset="0"/>
              </a:rPr>
              <a:t>Flowers</a:t>
            </a:r>
            <a:endParaRPr lang="cs-CZ" sz="4400" i="1" dirty="0">
              <a:latin typeface="Jokerman" pitchFamily="82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9090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196752"/>
            <a:ext cx="1828800" cy="1828800"/>
          </a:xfrm>
          <a:prstGeom prst="rect">
            <a:avLst/>
          </a:prstGeom>
          <a:noFill/>
        </p:spPr>
      </p:pic>
      <p:pic>
        <p:nvPicPr>
          <p:cNvPr id="89092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1268760"/>
            <a:ext cx="1828800" cy="1828800"/>
          </a:xfrm>
          <a:prstGeom prst="rect">
            <a:avLst/>
          </a:prstGeom>
          <a:noFill/>
        </p:spPr>
      </p:pic>
      <p:pic>
        <p:nvPicPr>
          <p:cNvPr id="89098" name="Picture 10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51920" y="4365104"/>
            <a:ext cx="1728192" cy="1292886"/>
          </a:xfrm>
          <a:prstGeom prst="rect">
            <a:avLst/>
          </a:prstGeom>
          <a:noFill/>
        </p:spPr>
      </p:pic>
      <p:pic>
        <p:nvPicPr>
          <p:cNvPr id="89100" name="Picture 12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20272" y="4077072"/>
            <a:ext cx="1612776" cy="1612776"/>
          </a:xfrm>
          <a:prstGeom prst="rect">
            <a:avLst/>
          </a:prstGeom>
          <a:noFill/>
        </p:spPr>
      </p:pic>
      <p:pic>
        <p:nvPicPr>
          <p:cNvPr id="89102" name="Picture 14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27584" y="4005064"/>
            <a:ext cx="1612776" cy="1828800"/>
          </a:xfrm>
          <a:prstGeom prst="rect">
            <a:avLst/>
          </a:prstGeom>
          <a:noFill/>
        </p:spPr>
      </p:pic>
      <p:pic>
        <p:nvPicPr>
          <p:cNvPr id="89104" name="Picture 16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048872" y="1340768"/>
            <a:ext cx="1512168" cy="1512168"/>
          </a:xfrm>
          <a:prstGeom prst="rect">
            <a:avLst/>
          </a:prstGeom>
          <a:noFill/>
        </p:spPr>
      </p:pic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827584" y="188640"/>
            <a:ext cx="7200800" cy="1143000"/>
          </a:xfrm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i="1" dirty="0" err="1" smtClean="0">
                <a:latin typeface="Algerian" pitchFamily="82" charset="0"/>
              </a:rPr>
              <a:t>It</a:t>
            </a:r>
            <a:r>
              <a:rPr lang="cs-CZ" i="1" dirty="0" smtClean="0">
                <a:latin typeface="Algerian" pitchFamily="82" charset="0"/>
              </a:rPr>
              <a:t>´s  </a:t>
            </a:r>
            <a:r>
              <a:rPr lang="cs-CZ" i="1" dirty="0" err="1" smtClean="0">
                <a:latin typeface="Algerian" pitchFamily="82" charset="0"/>
              </a:rPr>
              <a:t>right</a:t>
            </a:r>
            <a:r>
              <a:rPr lang="cs-CZ" i="1" dirty="0" smtClean="0">
                <a:latin typeface="Algerian" pitchFamily="82" charset="0"/>
              </a:rPr>
              <a:t>?</a:t>
            </a:r>
            <a:endParaRPr lang="cs-CZ" i="1" dirty="0">
              <a:latin typeface="Algerian" pitchFamily="82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5537" y="2852936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Blue</a:t>
            </a:r>
            <a:r>
              <a:rPr lang="cs-CZ" dirty="0" smtClean="0"/>
              <a:t>, </a:t>
            </a:r>
            <a:r>
              <a:rPr lang="cs-CZ" dirty="0" err="1" smtClean="0"/>
              <a:t>red</a:t>
            </a:r>
            <a:r>
              <a:rPr lang="cs-CZ" dirty="0" smtClean="0"/>
              <a:t>, </a:t>
            </a:r>
            <a:r>
              <a:rPr lang="cs-CZ" dirty="0" err="1" smtClean="0"/>
              <a:t>yellow</a:t>
            </a:r>
            <a:r>
              <a:rPr lang="cs-CZ" dirty="0" smtClean="0"/>
              <a:t>, green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5576" y="3356992"/>
            <a:ext cx="6566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8" action="ppaction://hlinksldjump"/>
              </a:rPr>
              <a:t>YES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691680" y="335699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9" action="ppaction://hlinksldjump"/>
              </a:rPr>
              <a:t>NO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95537" y="5733256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Red</a:t>
            </a:r>
            <a:r>
              <a:rPr lang="cs-CZ" dirty="0" smtClean="0"/>
              <a:t>, </a:t>
            </a:r>
            <a:r>
              <a:rPr lang="cs-CZ" dirty="0" err="1" smtClean="0"/>
              <a:t>black</a:t>
            </a:r>
            <a:r>
              <a:rPr lang="cs-CZ" dirty="0" smtClean="0"/>
              <a:t>, </a:t>
            </a:r>
            <a:r>
              <a:rPr lang="cs-CZ" dirty="0" err="1" smtClean="0"/>
              <a:t>brown</a:t>
            </a:r>
            <a:r>
              <a:rPr lang="cs-CZ" dirty="0" smtClean="0"/>
              <a:t>, </a:t>
            </a:r>
            <a:r>
              <a:rPr lang="cs-CZ" dirty="0" err="1" smtClean="0"/>
              <a:t>blue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11560" y="6381328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hlinkClick r:id="rId9" action="ppaction://hlinksldjump"/>
              </a:rPr>
              <a:t>YES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638132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8" action="ppaction://hlinksldjump"/>
              </a:rPr>
              <a:t>NO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563888" y="2708920"/>
            <a:ext cx="26642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Red</a:t>
            </a:r>
            <a:r>
              <a:rPr lang="cs-CZ" dirty="0" smtClean="0"/>
              <a:t>, </a:t>
            </a:r>
            <a:r>
              <a:rPr lang="cs-CZ" dirty="0" err="1" smtClean="0"/>
              <a:t>yellow</a:t>
            </a:r>
            <a:r>
              <a:rPr lang="cs-CZ" dirty="0" smtClean="0"/>
              <a:t>, </a:t>
            </a:r>
            <a:r>
              <a:rPr lang="cs-CZ" dirty="0" err="1" smtClean="0"/>
              <a:t>white</a:t>
            </a:r>
            <a:r>
              <a:rPr lang="cs-CZ" dirty="0" smtClean="0"/>
              <a:t>, green, </a:t>
            </a:r>
            <a:r>
              <a:rPr lang="cs-CZ" dirty="0" err="1" smtClean="0"/>
              <a:t>orange</a:t>
            </a:r>
            <a:r>
              <a:rPr lang="cs-CZ" dirty="0" smtClean="0"/>
              <a:t>, </a:t>
            </a:r>
            <a:r>
              <a:rPr lang="cs-CZ" dirty="0" err="1" smtClean="0"/>
              <a:t>blue</a:t>
            </a:r>
            <a:r>
              <a:rPr lang="cs-CZ" dirty="0" smtClean="0"/>
              <a:t>, </a:t>
            </a:r>
            <a:r>
              <a:rPr lang="cs-CZ" dirty="0" err="1" smtClean="0"/>
              <a:t>purple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 flipH="1">
            <a:off x="5220072" y="3501008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8" action="ppaction://hlinksldjump"/>
              </a:rPr>
              <a:t>NO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355976" y="3501008"/>
            <a:ext cx="6566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9" action="ppaction://hlinksldjump"/>
              </a:rPr>
              <a:t>YES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732240" y="2636912"/>
            <a:ext cx="2411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Blue</a:t>
            </a:r>
            <a:r>
              <a:rPr lang="cs-CZ" dirty="0" smtClean="0"/>
              <a:t>, green, </a:t>
            </a:r>
            <a:r>
              <a:rPr lang="cs-CZ" dirty="0" err="1" smtClean="0"/>
              <a:t>red</a:t>
            </a:r>
            <a:r>
              <a:rPr lang="cs-CZ" dirty="0" smtClean="0"/>
              <a:t>, </a:t>
            </a:r>
            <a:r>
              <a:rPr lang="cs-CZ" dirty="0" err="1" smtClean="0"/>
              <a:t>yellow</a:t>
            </a:r>
            <a:r>
              <a:rPr lang="cs-CZ" dirty="0" smtClean="0"/>
              <a:t>, </a:t>
            </a:r>
            <a:r>
              <a:rPr lang="cs-CZ" dirty="0" err="1" smtClean="0"/>
              <a:t>black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308304" y="3356992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8" action="ppaction://hlinksldjump"/>
              </a:rPr>
              <a:t>YES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8172400" y="3356992"/>
            <a:ext cx="7020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9" action="ppaction://hlinksldjump"/>
              </a:rPr>
              <a:t>NO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419872" y="5733256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Pink, </a:t>
            </a:r>
            <a:r>
              <a:rPr lang="cs-CZ" dirty="0" err="1" smtClean="0"/>
              <a:t>blue</a:t>
            </a:r>
            <a:r>
              <a:rPr lang="cs-CZ" dirty="0" smtClean="0"/>
              <a:t>, </a:t>
            </a:r>
            <a:r>
              <a:rPr lang="cs-CZ" dirty="0" err="1" smtClean="0"/>
              <a:t>white</a:t>
            </a:r>
            <a:r>
              <a:rPr lang="cs-CZ" dirty="0" smtClean="0"/>
              <a:t>, </a:t>
            </a:r>
            <a:r>
              <a:rPr lang="cs-CZ" dirty="0" err="1" smtClean="0"/>
              <a:t>yellow</a:t>
            </a:r>
            <a:r>
              <a:rPr lang="cs-CZ" dirty="0" smtClean="0"/>
              <a:t>, green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923928" y="6309320"/>
            <a:ext cx="6566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9" action="ppaction://hlinksldjump"/>
              </a:rPr>
              <a:t>YES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220072" y="6309320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8" action="ppaction://hlinksldjump"/>
              </a:rPr>
              <a:t>NO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732239" y="5589240"/>
            <a:ext cx="24117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Blue</a:t>
            </a:r>
            <a:r>
              <a:rPr lang="cs-CZ" dirty="0" smtClean="0"/>
              <a:t>, green, </a:t>
            </a:r>
            <a:r>
              <a:rPr lang="cs-CZ" dirty="0" err="1" smtClean="0"/>
              <a:t>white</a:t>
            </a:r>
            <a:r>
              <a:rPr lang="cs-CZ" dirty="0" smtClean="0"/>
              <a:t>, </a:t>
            </a:r>
            <a:r>
              <a:rPr lang="cs-CZ" dirty="0" err="1" smtClean="0"/>
              <a:t>yellow</a:t>
            </a:r>
            <a:r>
              <a:rPr lang="cs-CZ" dirty="0" smtClean="0"/>
              <a:t>, </a:t>
            </a:r>
            <a:r>
              <a:rPr lang="cs-CZ" dirty="0" err="1" smtClean="0"/>
              <a:t>red</a:t>
            </a:r>
            <a:r>
              <a:rPr lang="cs-CZ" dirty="0" smtClean="0"/>
              <a:t>, </a:t>
            </a:r>
            <a:r>
              <a:rPr lang="cs-CZ" dirty="0" err="1" smtClean="0"/>
              <a:t>black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092280" y="6309320"/>
            <a:ext cx="8006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8" action="ppaction://hlinksldjump"/>
              </a:rPr>
              <a:t>YES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956376" y="6309320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9" action="ppaction://hlinksldjump"/>
              </a:rPr>
              <a:t>NO</a:t>
            </a:r>
            <a:endParaRPr lang="cs-CZ" dirty="0"/>
          </a:p>
        </p:txBody>
      </p:sp>
      <p:sp>
        <p:nvSpPr>
          <p:cNvPr id="35" name="Šipka doprava 34">
            <a:hlinkClick r:id="rId10" action="ppaction://hlinksldjump"/>
          </p:cNvPr>
          <p:cNvSpPr/>
          <p:nvPr/>
        </p:nvSpPr>
        <p:spPr>
          <a:xfrm>
            <a:off x="8748464" y="6373368"/>
            <a:ext cx="395536" cy="48463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3186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1628800"/>
            <a:ext cx="2952328" cy="3240360"/>
          </a:xfrm>
          <a:prstGeom prst="rect">
            <a:avLst/>
          </a:prstGeom>
          <a:noFill/>
        </p:spPr>
      </p:pic>
      <p:sp>
        <p:nvSpPr>
          <p:cNvPr id="4" name="Šipka doprava 3">
            <a:hlinkClick r:id="rId4" action="ppaction://hlinksldjump"/>
          </p:cNvPr>
          <p:cNvSpPr/>
          <p:nvPr/>
        </p:nvSpPr>
        <p:spPr>
          <a:xfrm>
            <a:off x="8100392" y="6165304"/>
            <a:ext cx="978408" cy="484632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dissolve/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62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832" y="2348880"/>
            <a:ext cx="2952328" cy="2736304"/>
          </a:xfrm>
          <a:prstGeom prst="rect">
            <a:avLst/>
          </a:prstGeom>
          <a:noFill/>
        </p:spPr>
      </p:pic>
      <p:sp>
        <p:nvSpPr>
          <p:cNvPr id="3" name="Šipka doprava 2">
            <a:hlinkClick r:id="rId4" action="ppaction://hlinksldjump"/>
          </p:cNvPr>
          <p:cNvSpPr/>
          <p:nvPr/>
        </p:nvSpPr>
        <p:spPr>
          <a:xfrm>
            <a:off x="8028384" y="6237312"/>
            <a:ext cx="978408" cy="484632"/>
          </a:xfrm>
          <a:prstGeom prst="rightArrow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dissolve/>
    <p:sndAc>
      <p:stSnd>
        <p:snd r:embed="rId2" name="bomb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i="1" dirty="0" smtClean="0">
                <a:latin typeface="Algerian" pitchFamily="82" charset="0"/>
              </a:rPr>
              <a:t>Point to…</a:t>
            </a:r>
            <a:endParaRPr lang="cs-CZ" i="1" dirty="0">
              <a:latin typeface="Algerian" pitchFamily="82" charset="0"/>
            </a:endParaRPr>
          </a:p>
        </p:txBody>
      </p:sp>
      <p:sp>
        <p:nvSpPr>
          <p:cNvPr id="6" name="Srdce 5"/>
          <p:cNvSpPr/>
          <p:nvPr/>
        </p:nvSpPr>
        <p:spPr>
          <a:xfrm>
            <a:off x="3995936" y="3501008"/>
            <a:ext cx="914400" cy="914400"/>
          </a:xfrm>
          <a:prstGeom prst="hear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rdce 6"/>
          <p:cNvSpPr/>
          <p:nvPr/>
        </p:nvSpPr>
        <p:spPr>
          <a:xfrm>
            <a:off x="6012160" y="5661248"/>
            <a:ext cx="914400" cy="914400"/>
          </a:xfrm>
          <a:prstGeom prst="hear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rdce 7"/>
          <p:cNvSpPr/>
          <p:nvPr/>
        </p:nvSpPr>
        <p:spPr>
          <a:xfrm>
            <a:off x="7596336" y="1700808"/>
            <a:ext cx="914400" cy="914400"/>
          </a:xfrm>
          <a:prstGeom prst="hear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Srdce 8"/>
          <p:cNvSpPr/>
          <p:nvPr/>
        </p:nvSpPr>
        <p:spPr>
          <a:xfrm>
            <a:off x="7956376" y="5589240"/>
            <a:ext cx="914400" cy="914400"/>
          </a:xfrm>
          <a:prstGeom prst="hear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Srdce 9"/>
          <p:cNvSpPr/>
          <p:nvPr/>
        </p:nvSpPr>
        <p:spPr>
          <a:xfrm>
            <a:off x="5076056" y="2348880"/>
            <a:ext cx="914400" cy="914400"/>
          </a:xfrm>
          <a:prstGeom prst="hear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Srdce 10"/>
          <p:cNvSpPr/>
          <p:nvPr/>
        </p:nvSpPr>
        <p:spPr>
          <a:xfrm>
            <a:off x="5724128" y="3789040"/>
            <a:ext cx="914400" cy="914400"/>
          </a:xfrm>
          <a:prstGeom prst="hear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Srdce 11"/>
          <p:cNvSpPr/>
          <p:nvPr/>
        </p:nvSpPr>
        <p:spPr>
          <a:xfrm>
            <a:off x="4716016" y="5157192"/>
            <a:ext cx="914400" cy="914400"/>
          </a:xfrm>
          <a:prstGeom prst="hear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Srdce 12"/>
          <p:cNvSpPr/>
          <p:nvPr/>
        </p:nvSpPr>
        <p:spPr>
          <a:xfrm>
            <a:off x="7092280" y="4365104"/>
            <a:ext cx="914400" cy="914400"/>
          </a:xfrm>
          <a:prstGeom prst="hear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Srdce 13"/>
          <p:cNvSpPr/>
          <p:nvPr/>
        </p:nvSpPr>
        <p:spPr>
          <a:xfrm>
            <a:off x="7308304" y="2996952"/>
            <a:ext cx="914400" cy="914400"/>
          </a:xfrm>
          <a:prstGeom prst="hear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Srdce 14"/>
          <p:cNvSpPr/>
          <p:nvPr/>
        </p:nvSpPr>
        <p:spPr>
          <a:xfrm>
            <a:off x="6300192" y="1556792"/>
            <a:ext cx="914400" cy="914400"/>
          </a:xfrm>
          <a:prstGeom prst="hear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Srdce 15"/>
          <p:cNvSpPr/>
          <p:nvPr/>
        </p:nvSpPr>
        <p:spPr>
          <a:xfrm>
            <a:off x="3779912" y="1916832"/>
            <a:ext cx="914400" cy="914400"/>
          </a:xfrm>
          <a:prstGeom prst="hear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467544" y="1556792"/>
            <a:ext cx="309634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err="1" smtClean="0">
                <a:latin typeface="Jokerman" pitchFamily="82" charset="0"/>
              </a:rPr>
              <a:t>Yellow</a:t>
            </a:r>
            <a:endParaRPr lang="cs-CZ" sz="2400" dirty="0" smtClean="0">
              <a:latin typeface="Jokerman" pitchFamily="82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400" dirty="0" err="1" smtClean="0">
                <a:latin typeface="Jokerman" pitchFamily="82" charset="0"/>
              </a:rPr>
              <a:t>Blue</a:t>
            </a:r>
            <a:endParaRPr lang="cs-CZ" sz="2400" dirty="0" smtClean="0">
              <a:latin typeface="Jokerman" pitchFamily="82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400" dirty="0" err="1" smtClean="0">
                <a:latin typeface="Jokerman" pitchFamily="82" charset="0"/>
              </a:rPr>
              <a:t>Red</a:t>
            </a:r>
            <a:r>
              <a:rPr lang="cs-CZ" sz="2400" dirty="0" smtClean="0">
                <a:latin typeface="Jokerman" pitchFamily="82" charset="0"/>
              </a:rPr>
              <a:t> </a:t>
            </a:r>
            <a:r>
              <a:rPr lang="cs-CZ" sz="2400" dirty="0" err="1" smtClean="0">
                <a:latin typeface="Jokerman" pitchFamily="82" charset="0"/>
              </a:rPr>
              <a:t>and</a:t>
            </a:r>
            <a:r>
              <a:rPr lang="cs-CZ" sz="2400" dirty="0" smtClean="0">
                <a:latin typeface="Jokerman" pitchFamily="82" charset="0"/>
              </a:rPr>
              <a:t> </a:t>
            </a:r>
            <a:r>
              <a:rPr lang="cs-CZ" sz="2400" dirty="0" err="1" smtClean="0">
                <a:latin typeface="Jokerman" pitchFamily="82" charset="0"/>
              </a:rPr>
              <a:t>black</a:t>
            </a:r>
            <a:endParaRPr lang="cs-CZ" sz="2400" dirty="0" smtClean="0">
              <a:latin typeface="Jokerman" pitchFamily="82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Jokerman" pitchFamily="82" charset="0"/>
              </a:rPr>
              <a:t>Pink, </a:t>
            </a:r>
            <a:r>
              <a:rPr lang="cs-CZ" sz="2400" dirty="0" err="1" smtClean="0">
                <a:latin typeface="Jokerman" pitchFamily="82" charset="0"/>
              </a:rPr>
              <a:t>blue</a:t>
            </a:r>
            <a:r>
              <a:rPr lang="cs-CZ" sz="2400" dirty="0" smtClean="0">
                <a:latin typeface="Jokerman" pitchFamily="82" charset="0"/>
              </a:rPr>
              <a:t>, </a:t>
            </a:r>
            <a:r>
              <a:rPr lang="cs-CZ" sz="2400" dirty="0" err="1" smtClean="0">
                <a:latin typeface="Jokerman" pitchFamily="82" charset="0"/>
              </a:rPr>
              <a:t>white</a:t>
            </a:r>
            <a:endParaRPr lang="cs-CZ" sz="2400" dirty="0" smtClean="0">
              <a:latin typeface="Jokerman" pitchFamily="82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400" dirty="0" err="1" smtClean="0">
                <a:latin typeface="Jokerman" pitchFamily="82" charset="0"/>
              </a:rPr>
              <a:t>Dark</a:t>
            </a:r>
            <a:r>
              <a:rPr lang="cs-CZ" sz="2400" dirty="0" smtClean="0">
                <a:latin typeface="Jokerman" pitchFamily="82" charset="0"/>
              </a:rPr>
              <a:t> green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err="1" smtClean="0">
                <a:latin typeface="Jokerman" pitchFamily="82" charset="0"/>
              </a:rPr>
              <a:t>Purle</a:t>
            </a:r>
            <a:r>
              <a:rPr lang="cs-CZ" sz="2400" dirty="0" smtClean="0">
                <a:latin typeface="Jokerman" pitchFamily="82" charset="0"/>
              </a:rPr>
              <a:t>, </a:t>
            </a:r>
            <a:r>
              <a:rPr lang="cs-CZ" sz="2400" dirty="0" err="1" smtClean="0">
                <a:latin typeface="Jokerman" pitchFamily="82" charset="0"/>
              </a:rPr>
              <a:t>brown</a:t>
            </a:r>
            <a:endParaRPr lang="cs-CZ" sz="2400" dirty="0" smtClean="0">
              <a:latin typeface="Jokerman" pitchFamily="82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400" dirty="0" err="1" smtClean="0">
                <a:latin typeface="Jokerman" pitchFamily="82" charset="0"/>
              </a:rPr>
              <a:t>Grey</a:t>
            </a:r>
            <a:endParaRPr lang="cs-CZ" sz="2400" dirty="0" smtClean="0">
              <a:latin typeface="Jokerman" pitchFamily="82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400" dirty="0" err="1" smtClean="0">
                <a:latin typeface="Jokerman" pitchFamily="82" charset="0"/>
              </a:rPr>
              <a:t>Light</a:t>
            </a:r>
            <a:r>
              <a:rPr lang="cs-CZ" sz="2400" dirty="0" smtClean="0">
                <a:latin typeface="Jokerman" pitchFamily="82" charset="0"/>
              </a:rPr>
              <a:t> green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err="1" smtClean="0">
                <a:latin typeface="Jokerman" pitchFamily="82" charset="0"/>
              </a:rPr>
              <a:t>Blue</a:t>
            </a:r>
            <a:r>
              <a:rPr lang="cs-CZ" sz="2400" dirty="0" smtClean="0">
                <a:latin typeface="Jokerman" pitchFamily="82" charset="0"/>
              </a:rPr>
              <a:t>, </a:t>
            </a:r>
            <a:r>
              <a:rPr lang="cs-CZ" sz="2400" dirty="0" err="1" smtClean="0">
                <a:latin typeface="Jokerman" pitchFamily="82" charset="0"/>
              </a:rPr>
              <a:t>yellow</a:t>
            </a:r>
            <a:r>
              <a:rPr lang="cs-CZ" sz="2400" dirty="0" smtClean="0">
                <a:latin typeface="Jokerman" pitchFamily="82" charset="0"/>
              </a:rPr>
              <a:t>, </a:t>
            </a:r>
            <a:r>
              <a:rPr lang="cs-CZ" sz="2400" dirty="0" err="1" smtClean="0">
                <a:latin typeface="Jokerman" pitchFamily="82" charset="0"/>
              </a:rPr>
              <a:t>red</a:t>
            </a:r>
            <a:endParaRPr lang="cs-CZ" sz="2400" dirty="0" smtClean="0">
              <a:latin typeface="Jokerman" pitchFamily="82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400" dirty="0" err="1" smtClean="0">
                <a:latin typeface="Jokerman" pitchFamily="82" charset="0"/>
              </a:rPr>
              <a:t>Black</a:t>
            </a:r>
            <a:r>
              <a:rPr lang="cs-CZ" sz="2400" dirty="0" smtClean="0">
                <a:latin typeface="Jokerman" pitchFamily="82" charset="0"/>
              </a:rPr>
              <a:t> </a:t>
            </a:r>
            <a:r>
              <a:rPr lang="cs-CZ" sz="2400" dirty="0" err="1" smtClean="0">
                <a:latin typeface="Jokerman" pitchFamily="82" charset="0"/>
              </a:rPr>
              <a:t>and</a:t>
            </a:r>
            <a:r>
              <a:rPr lang="cs-CZ" sz="2400" dirty="0" smtClean="0">
                <a:latin typeface="Jokerman" pitchFamily="82" charset="0"/>
              </a:rPr>
              <a:t> </a:t>
            </a:r>
            <a:r>
              <a:rPr lang="cs-CZ" sz="2400" dirty="0" err="1" smtClean="0">
                <a:latin typeface="Jokerman" pitchFamily="82" charset="0"/>
              </a:rPr>
              <a:t>white</a:t>
            </a:r>
            <a:endParaRPr lang="cs-CZ" sz="2400" dirty="0" smtClean="0">
              <a:latin typeface="Jokerman" pitchFamily="82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Jokerman" pitchFamily="82" charset="0"/>
              </a:rPr>
              <a:t>Green, pink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err="1" smtClean="0">
                <a:latin typeface="Jokerman" pitchFamily="82" charset="0"/>
              </a:rPr>
              <a:t>Grey</a:t>
            </a:r>
            <a:r>
              <a:rPr lang="cs-CZ" sz="2400" dirty="0" smtClean="0">
                <a:latin typeface="Jokerman" pitchFamily="82" charset="0"/>
              </a:rPr>
              <a:t>, </a:t>
            </a:r>
            <a:r>
              <a:rPr lang="cs-CZ" sz="2400" dirty="0" err="1" smtClean="0">
                <a:latin typeface="Jokerman" pitchFamily="82" charset="0"/>
              </a:rPr>
              <a:t>brown</a:t>
            </a:r>
            <a:endParaRPr lang="cs-CZ" sz="2400" dirty="0" smtClean="0">
              <a:latin typeface="Jokerman" pitchFamily="82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400" dirty="0" err="1" smtClean="0">
                <a:latin typeface="Jokerman" pitchFamily="82" charset="0"/>
              </a:rPr>
              <a:t>Red</a:t>
            </a:r>
            <a:r>
              <a:rPr lang="cs-CZ" sz="2400" dirty="0" smtClean="0">
                <a:latin typeface="Jokerman" pitchFamily="82" charset="0"/>
              </a:rPr>
              <a:t>, pink, </a:t>
            </a:r>
            <a:r>
              <a:rPr lang="cs-CZ" sz="2400" dirty="0" err="1" smtClean="0">
                <a:latin typeface="Jokerman" pitchFamily="82" charset="0"/>
              </a:rPr>
              <a:t>black</a:t>
            </a:r>
            <a:endParaRPr lang="cs-CZ" sz="2400" dirty="0" smtClean="0">
              <a:latin typeface="Jokerman" pitchFamily="82" charset="0"/>
            </a:endParaRPr>
          </a:p>
          <a:p>
            <a:pPr>
              <a:buFont typeface="Arial" pitchFamily="34" charset="0"/>
              <a:buChar char="•"/>
            </a:pPr>
            <a:endParaRPr lang="cs-CZ" sz="2400" dirty="0">
              <a:latin typeface="Jokerman" pitchFamily="82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i="1" dirty="0" err="1" smtClean="0">
                <a:latin typeface="Algerian" pitchFamily="82" charset="0"/>
              </a:rPr>
              <a:t>What</a:t>
            </a:r>
            <a:r>
              <a:rPr lang="cs-CZ" i="1" dirty="0" smtClean="0">
                <a:latin typeface="Algerian" pitchFamily="82" charset="0"/>
              </a:rPr>
              <a:t> ´s  </a:t>
            </a:r>
            <a:r>
              <a:rPr lang="cs-CZ" i="1" dirty="0" err="1" smtClean="0">
                <a:latin typeface="Algerian" pitchFamily="82" charset="0"/>
              </a:rPr>
              <a:t>missing</a:t>
            </a:r>
            <a:r>
              <a:rPr lang="cs-CZ" i="1" dirty="0" smtClean="0">
                <a:latin typeface="Algerian" pitchFamily="82" charset="0"/>
              </a:rPr>
              <a:t>?</a:t>
            </a:r>
            <a:endParaRPr lang="cs-CZ" i="1" dirty="0">
              <a:latin typeface="Algerian" pitchFamily="82" charset="0"/>
            </a:endParaRPr>
          </a:p>
        </p:txBody>
      </p:sp>
      <p:sp>
        <p:nvSpPr>
          <p:cNvPr id="6" name="Srdce 5"/>
          <p:cNvSpPr/>
          <p:nvPr/>
        </p:nvSpPr>
        <p:spPr>
          <a:xfrm>
            <a:off x="3491880" y="5085184"/>
            <a:ext cx="914400" cy="914400"/>
          </a:xfrm>
          <a:prstGeom prst="hear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rdce 6"/>
          <p:cNvSpPr/>
          <p:nvPr/>
        </p:nvSpPr>
        <p:spPr>
          <a:xfrm>
            <a:off x="7164288" y="2132856"/>
            <a:ext cx="914400" cy="914400"/>
          </a:xfrm>
          <a:prstGeom prst="hear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rdce 7"/>
          <p:cNvSpPr/>
          <p:nvPr/>
        </p:nvSpPr>
        <p:spPr>
          <a:xfrm>
            <a:off x="7596336" y="4725144"/>
            <a:ext cx="914400" cy="914400"/>
          </a:xfrm>
          <a:prstGeom prst="hear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Srdce 8"/>
          <p:cNvSpPr/>
          <p:nvPr/>
        </p:nvSpPr>
        <p:spPr>
          <a:xfrm>
            <a:off x="395536" y="2636912"/>
            <a:ext cx="914400" cy="914400"/>
          </a:xfrm>
          <a:prstGeom prst="hear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Srdce 9"/>
          <p:cNvSpPr/>
          <p:nvPr/>
        </p:nvSpPr>
        <p:spPr>
          <a:xfrm>
            <a:off x="1475656" y="4725144"/>
            <a:ext cx="914400" cy="914400"/>
          </a:xfrm>
          <a:prstGeom prst="hear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Srdce 10"/>
          <p:cNvSpPr/>
          <p:nvPr/>
        </p:nvSpPr>
        <p:spPr>
          <a:xfrm>
            <a:off x="3707904" y="2852936"/>
            <a:ext cx="914400" cy="914400"/>
          </a:xfrm>
          <a:prstGeom prst="hear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Srdce 12"/>
          <p:cNvSpPr/>
          <p:nvPr/>
        </p:nvSpPr>
        <p:spPr>
          <a:xfrm>
            <a:off x="5292080" y="5373216"/>
            <a:ext cx="914400" cy="914400"/>
          </a:xfrm>
          <a:prstGeom prst="hear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Srdce 13"/>
          <p:cNvSpPr/>
          <p:nvPr/>
        </p:nvSpPr>
        <p:spPr>
          <a:xfrm>
            <a:off x="5436096" y="2204864"/>
            <a:ext cx="914400" cy="914400"/>
          </a:xfrm>
          <a:prstGeom prst="hear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Srdce 14"/>
          <p:cNvSpPr/>
          <p:nvPr/>
        </p:nvSpPr>
        <p:spPr>
          <a:xfrm>
            <a:off x="5940152" y="3933056"/>
            <a:ext cx="914400" cy="914400"/>
          </a:xfrm>
          <a:prstGeom prst="hear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Srdce 15"/>
          <p:cNvSpPr/>
          <p:nvPr/>
        </p:nvSpPr>
        <p:spPr>
          <a:xfrm>
            <a:off x="1907704" y="2132856"/>
            <a:ext cx="914400" cy="914400"/>
          </a:xfrm>
          <a:prstGeom prst="hear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907704" y="3284984"/>
            <a:ext cx="5184576" cy="1296144"/>
          </a:xfrm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i="1" dirty="0" err="1" smtClean="0"/>
              <a:t>Well</a:t>
            </a:r>
            <a:r>
              <a:rPr lang="cs-CZ" i="1" dirty="0" smtClean="0"/>
              <a:t> </a:t>
            </a:r>
            <a:r>
              <a:rPr lang="cs-CZ" i="1" dirty="0" err="1" smtClean="0"/>
              <a:t>done</a:t>
            </a:r>
            <a:r>
              <a:rPr lang="cs-CZ" i="1" dirty="0" smtClean="0"/>
              <a:t>.</a:t>
            </a:r>
            <a:endParaRPr lang="cs-CZ" i="1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371600" y="332656"/>
            <a:ext cx="6400800" cy="1296144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4400" i="1" dirty="0" err="1" smtClean="0">
                <a:solidFill>
                  <a:schemeClr val="tx1"/>
                </a:solidFill>
                <a:latin typeface="Algerian" pitchFamily="82" charset="0"/>
              </a:rPr>
              <a:t>Check</a:t>
            </a:r>
            <a:r>
              <a:rPr lang="cs-CZ" sz="4400" i="1" dirty="0" smtClean="0">
                <a:solidFill>
                  <a:schemeClr val="tx1"/>
                </a:solidFill>
                <a:latin typeface="Algerian" pitchFamily="82" charset="0"/>
              </a:rPr>
              <a:t>:</a:t>
            </a:r>
            <a:endParaRPr lang="cs-CZ" sz="4400" i="1" dirty="0">
              <a:solidFill>
                <a:schemeClr val="tx1"/>
              </a:solidFill>
              <a:latin typeface="Algerian" pitchFamily="82" charset="0"/>
            </a:endParaRPr>
          </a:p>
        </p:txBody>
      </p:sp>
      <p:sp>
        <p:nvSpPr>
          <p:cNvPr id="3" name="Srdce 2"/>
          <p:cNvSpPr/>
          <p:nvPr/>
        </p:nvSpPr>
        <p:spPr>
          <a:xfrm>
            <a:off x="899592" y="4077072"/>
            <a:ext cx="914400" cy="914400"/>
          </a:xfrm>
          <a:prstGeom prst="hear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5234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1772816"/>
            <a:ext cx="1828800" cy="1828800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250" y="1239044"/>
            <a:ext cx="5905500" cy="4379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122</TotalTime>
  <Words>203</Words>
  <Application>Microsoft Office PowerPoint</Application>
  <PresentationFormat>Předvádění na obrazovce (4:3)</PresentationFormat>
  <Paragraphs>69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Snímek 1</vt:lpstr>
      <vt:lpstr>Anotace:</vt:lpstr>
      <vt:lpstr>Can we start?</vt:lpstr>
      <vt:lpstr>Snímek 4</vt:lpstr>
      <vt:lpstr>It´s  right?</vt:lpstr>
      <vt:lpstr>Snímek 6</vt:lpstr>
      <vt:lpstr>Snímek 7</vt:lpstr>
      <vt:lpstr>Point to…</vt:lpstr>
      <vt:lpstr>What ´s  missing?</vt:lpstr>
      <vt:lpstr>Well done.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</dc:creator>
  <cp:lastModifiedBy>Martin</cp:lastModifiedBy>
  <cp:revision>19</cp:revision>
  <dcterms:created xsi:type="dcterms:W3CDTF">2012-10-28T19:24:17Z</dcterms:created>
  <dcterms:modified xsi:type="dcterms:W3CDTF">2012-11-08T21:11:43Z</dcterms:modified>
</cp:coreProperties>
</file>