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175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2D64663-62F9-4444-B000-90AC1793BB4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1C90C5-6013-4878-8C5C-A76BE5C74F1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gif"/><Relationship Id="rId5" Type="http://schemas.openxmlformats.org/officeDocument/2006/relationships/image" Target="../media/image11.gif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ŠKOLY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PROJEKTU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Povely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REALIZACE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Algerian" pitchFamily="82" charset="0"/>
              </a:rPr>
              <a:t> </a:t>
            </a:r>
            <a:r>
              <a:rPr lang="cs-CZ" sz="4800" i="1" dirty="0" smtClean="0">
                <a:latin typeface="Algerian" pitchFamily="82" charset="0"/>
              </a:rPr>
              <a:t>Citace:</a:t>
            </a:r>
            <a:endParaRPr lang="cs-CZ" sz="4800" i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Prezentace je určena žákům třetího ročníku.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Je zpracována v programu </a:t>
            </a:r>
            <a:r>
              <a:rPr lang="cs-CZ" dirty="0" err="1" smtClean="0">
                <a:solidFill>
                  <a:schemeClr val="accent3"/>
                </a:solidFill>
              </a:rPr>
              <a:t>Power</a:t>
            </a:r>
            <a:r>
              <a:rPr lang="cs-CZ" dirty="0" smtClean="0">
                <a:solidFill>
                  <a:schemeClr val="accent3"/>
                </a:solidFill>
              </a:rPr>
              <a:t> Point.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Prezentace slouží k </a:t>
            </a:r>
            <a:r>
              <a:rPr lang="cs-CZ" smtClean="0">
                <a:solidFill>
                  <a:schemeClr val="accent3"/>
                </a:solidFill>
              </a:rPr>
              <a:t>procvičování povelů.</a:t>
            </a:r>
            <a:endParaRPr lang="cs-CZ" dirty="0" smtClean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704088"/>
            <a:ext cx="6279232" cy="1143000"/>
          </a:xfrm>
        </p:spPr>
        <p:txBody>
          <a:bodyPr/>
          <a:lstStyle/>
          <a:p>
            <a:r>
              <a:rPr lang="cs-CZ" i="1" dirty="0" err="1" smtClean="0">
                <a:latin typeface="Algerian" pitchFamily="82" charset="0"/>
              </a:rPr>
              <a:t>commands</a:t>
            </a:r>
            <a:endParaRPr lang="cs-CZ" i="1" dirty="0">
              <a:latin typeface="Algerian" pitchFamily="82" charset="0"/>
            </a:endParaRPr>
          </a:p>
        </p:txBody>
      </p:sp>
      <p:pic>
        <p:nvPicPr>
          <p:cNvPr id="1229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1828800" cy="1828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335699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Sit</a:t>
            </a:r>
            <a:r>
              <a:rPr lang="cs-CZ" sz="2400" dirty="0" smtClean="0"/>
              <a:t> </a:t>
            </a:r>
            <a:r>
              <a:rPr lang="cs-CZ" sz="2400" dirty="0" err="1" smtClean="0"/>
              <a:t>down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2292" name="Picture 4" descr="Animovaný obrázek otá&amp;ccaron;ejících se stránek v otev&amp;rcaron;ené knize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916832"/>
            <a:ext cx="1828800" cy="14401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283968" y="328498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Open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4077072"/>
            <a:ext cx="1828800" cy="1828800"/>
          </a:xfrm>
          <a:prstGeom prst="rect">
            <a:avLst/>
          </a:prstGeom>
          <a:noFill/>
        </p:spPr>
      </p:pic>
      <p:pic>
        <p:nvPicPr>
          <p:cNvPr id="1229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077072"/>
            <a:ext cx="1828800" cy="18288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55576" y="6237312"/>
            <a:ext cx="1583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Stand</a:t>
            </a:r>
            <a:r>
              <a:rPr lang="cs-CZ" sz="2400" dirty="0" smtClean="0"/>
              <a:t> </a:t>
            </a:r>
            <a:r>
              <a:rPr lang="cs-CZ" sz="2400" dirty="0" err="1" smtClean="0"/>
              <a:t>up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6237312"/>
            <a:ext cx="2367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Close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book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es &amp;ccaron;toucí knih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692696"/>
            <a:ext cx="2016224" cy="247687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483768" y="292494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Read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429000"/>
            <a:ext cx="2016224" cy="2088232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996952"/>
            <a:ext cx="2520280" cy="223224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660232" y="5851722"/>
            <a:ext cx="1944216" cy="457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Listen.</a:t>
            </a:r>
            <a:endParaRPr lang="cs-CZ" sz="2400" dirty="0"/>
          </a:p>
        </p:txBody>
      </p:sp>
      <p:pic>
        <p:nvPicPr>
          <p:cNvPr id="19" name="Picture 8" descr="Animovaný obrázek dvou mrkajících o&amp;ccaron;í ve slov&amp;ecaron; Look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5262505"/>
            <a:ext cx="2016224" cy="1595495"/>
          </a:xfrm>
          <a:prstGeom prst="rect">
            <a:avLst/>
          </a:prstGeom>
          <a:noFill/>
        </p:spPr>
      </p:pic>
      <p:pic>
        <p:nvPicPr>
          <p:cNvPr id="1034" name="Picture 10" descr="Animovaná po&amp;ccaron;íta&amp;ccaron;ová disketa s rukama, nohama a o&amp;ccaron;ima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3573016"/>
            <a:ext cx="2257662" cy="2758124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347864" y="5949280"/>
            <a:ext cx="2880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Come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36" name="Picture 12" descr="Tygr píšící na notebooku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980728"/>
            <a:ext cx="1944216" cy="1828800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5148064" y="3140968"/>
            <a:ext cx="1022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Write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052736"/>
            <a:ext cx="6918920" cy="1080120"/>
          </a:xfrm>
        </p:spPr>
        <p:txBody>
          <a:bodyPr>
            <a:normAutofit fontScale="90000"/>
          </a:bodyPr>
          <a:lstStyle/>
          <a:p>
            <a:r>
              <a:rPr lang="cs-CZ" sz="4400" dirty="0" smtClean="0">
                <a:latin typeface="Algerian" pitchFamily="82" charset="0"/>
              </a:rPr>
              <a:t>Play </a:t>
            </a:r>
            <a:r>
              <a:rPr lang="cs-CZ" sz="4400" dirty="0" err="1" smtClean="0">
                <a:latin typeface="Algerian" pitchFamily="82" charset="0"/>
              </a:rPr>
              <a:t>the</a:t>
            </a:r>
            <a:r>
              <a:rPr lang="cs-CZ" sz="4400" dirty="0" smtClean="0">
                <a:latin typeface="Algerian" pitchFamily="82" charset="0"/>
              </a:rPr>
              <a:t> game- </a:t>
            </a:r>
            <a:r>
              <a:rPr lang="cs-CZ" sz="4400" dirty="0" err="1" smtClean="0">
                <a:effectLst/>
                <a:latin typeface="Algerian" pitchFamily="82" charset="0"/>
              </a:rPr>
              <a:t>robots</a:t>
            </a:r>
            <a:r>
              <a:rPr lang="cs-CZ" sz="4400" dirty="0" smtClean="0">
                <a:effectLst/>
              </a:rPr>
              <a:t>.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sz="44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1916832"/>
            <a:ext cx="4176136" cy="2880320"/>
          </a:xfrm>
          <a:solidFill>
            <a:schemeClr val="accent6">
              <a:lumMod val="75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Make</a:t>
            </a:r>
            <a:r>
              <a:rPr lang="cs-CZ" dirty="0" smtClean="0"/>
              <a:t> </a:t>
            </a:r>
            <a:r>
              <a:rPr lang="cs-CZ" dirty="0" err="1" smtClean="0"/>
              <a:t>pairs</a:t>
            </a:r>
            <a:r>
              <a:rPr lang="cs-CZ" dirty="0" smtClean="0"/>
              <a:t>.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partner   </a:t>
            </a:r>
            <a:r>
              <a:rPr lang="cs-CZ" dirty="0" err="1" smtClean="0"/>
              <a:t>instruction</a:t>
            </a:r>
            <a:r>
              <a:rPr lang="cs-CZ" dirty="0" smtClean="0"/>
              <a:t>. Do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9940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149080"/>
            <a:ext cx="1800200" cy="1756792"/>
          </a:xfrm>
          <a:prstGeom prst="rect">
            <a:avLst/>
          </a:prstGeom>
          <a:noFill/>
        </p:spPr>
      </p:pic>
      <p:pic>
        <p:nvPicPr>
          <p:cNvPr id="39942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1683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755576" y="5661248"/>
            <a:ext cx="1512168" cy="79208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Wtire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364088" y="980728"/>
            <a:ext cx="1346448" cy="9144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2060848"/>
            <a:ext cx="1706488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emoC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eher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4048" y="2636912"/>
            <a:ext cx="1562472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tiS</a:t>
            </a:r>
            <a:r>
              <a:rPr lang="cs-CZ" sz="2400" dirty="0" smtClean="0"/>
              <a:t> </a:t>
            </a:r>
            <a:r>
              <a:rPr lang="cs-CZ" sz="2400" dirty="0" err="1" smtClean="0"/>
              <a:t>wndo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5536" y="908720"/>
            <a:ext cx="1512168" cy="914400"/>
          </a:xfrm>
          <a:prstGeom prst="rect">
            <a:avLst/>
          </a:prstGeom>
          <a:solidFill>
            <a:srgbClr val="002060"/>
          </a:solidFill>
          <a:ln>
            <a:solidFill>
              <a:srgbClr val="83175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esolC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5508104" y="4221088"/>
            <a:ext cx="1418456" cy="9144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Oenp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539552" y="3212976"/>
            <a:ext cx="1584176" cy="91440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p</a:t>
            </a:r>
            <a:r>
              <a:rPr lang="cs-CZ" sz="2400" dirty="0" err="1" smtClean="0"/>
              <a:t>u</a:t>
            </a:r>
            <a:r>
              <a:rPr lang="cs-CZ" sz="2400" dirty="0" smtClean="0"/>
              <a:t> </a:t>
            </a:r>
            <a:r>
              <a:rPr lang="cs-CZ" sz="2400" dirty="0" err="1" smtClean="0"/>
              <a:t>dnatS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148064" y="5661248"/>
            <a:ext cx="1562472" cy="9144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ookL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4293096"/>
            <a:ext cx="129614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Lestni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Výbuch 2 19"/>
          <p:cNvSpPr/>
          <p:nvPr/>
        </p:nvSpPr>
        <p:spPr>
          <a:xfrm>
            <a:off x="3347864" y="1052736"/>
            <a:ext cx="1656184" cy="1562472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---- 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----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Výbuch 2 23"/>
          <p:cNvSpPr/>
          <p:nvPr/>
        </p:nvSpPr>
        <p:spPr>
          <a:xfrm>
            <a:off x="2051720" y="260648"/>
            <a:ext cx="1656184" cy="1562472"/>
          </a:xfrm>
          <a:prstGeom prst="irregularSeal2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-----</a:t>
            </a:r>
            <a:endParaRPr lang="cs-CZ" sz="2000" dirty="0"/>
          </a:p>
        </p:txBody>
      </p:sp>
      <p:sp>
        <p:nvSpPr>
          <p:cNvPr id="25" name="Výbuch 2 24"/>
          <p:cNvSpPr/>
          <p:nvPr/>
        </p:nvSpPr>
        <p:spPr>
          <a:xfrm>
            <a:off x="2627784" y="2636912"/>
            <a:ext cx="1656184" cy="1562472"/>
          </a:xfrm>
          <a:prstGeom prst="irregularSeal2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----- --</a:t>
            </a:r>
            <a:endParaRPr lang="cs-CZ" dirty="0"/>
          </a:p>
        </p:txBody>
      </p:sp>
      <p:sp>
        <p:nvSpPr>
          <p:cNvPr id="26" name="Výbuch 2 25"/>
          <p:cNvSpPr/>
          <p:nvPr/>
        </p:nvSpPr>
        <p:spPr>
          <a:xfrm>
            <a:off x="3275856" y="3861048"/>
            <a:ext cx="1656184" cy="15624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27" name="Výbuch 2 26"/>
          <p:cNvSpPr/>
          <p:nvPr/>
        </p:nvSpPr>
        <p:spPr>
          <a:xfrm>
            <a:off x="2699792" y="5295528"/>
            <a:ext cx="1656184" cy="1562472"/>
          </a:xfrm>
          <a:prstGeom prst="irregularSeal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-----</a:t>
            </a:r>
            <a:endParaRPr lang="cs-CZ" dirty="0"/>
          </a:p>
        </p:txBody>
      </p:sp>
      <p:sp>
        <p:nvSpPr>
          <p:cNvPr id="28" name="Výbuch 2 27"/>
          <p:cNvSpPr/>
          <p:nvPr/>
        </p:nvSpPr>
        <p:spPr>
          <a:xfrm>
            <a:off x="6804248" y="620688"/>
            <a:ext cx="1656184" cy="1562472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</a:t>
            </a:r>
            <a:endParaRPr lang="cs-CZ" dirty="0"/>
          </a:p>
        </p:txBody>
      </p:sp>
      <p:sp>
        <p:nvSpPr>
          <p:cNvPr id="29" name="Výbuch 2 28"/>
          <p:cNvSpPr/>
          <p:nvPr/>
        </p:nvSpPr>
        <p:spPr>
          <a:xfrm>
            <a:off x="6732240" y="2204864"/>
            <a:ext cx="1656184" cy="1562472"/>
          </a:xfrm>
          <a:prstGeom prst="irregularSeal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 </a:t>
            </a:r>
          </a:p>
          <a:p>
            <a:pPr algn="ctr"/>
            <a:r>
              <a:rPr lang="cs-CZ" dirty="0" smtClean="0"/>
              <a:t>----</a:t>
            </a:r>
            <a:endParaRPr lang="cs-CZ" dirty="0"/>
          </a:p>
        </p:txBody>
      </p:sp>
      <p:sp>
        <p:nvSpPr>
          <p:cNvPr id="30" name="Výbuch 2 29"/>
          <p:cNvSpPr/>
          <p:nvPr/>
        </p:nvSpPr>
        <p:spPr>
          <a:xfrm>
            <a:off x="7236296" y="3429000"/>
            <a:ext cx="1656184" cy="1562472"/>
          </a:xfrm>
          <a:prstGeom prst="irregularSeal2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</a:t>
            </a:r>
            <a:endParaRPr lang="cs-CZ" dirty="0"/>
          </a:p>
        </p:txBody>
      </p:sp>
      <p:sp>
        <p:nvSpPr>
          <p:cNvPr id="31" name="Výbuch 2 30"/>
          <p:cNvSpPr/>
          <p:nvPr/>
        </p:nvSpPr>
        <p:spPr>
          <a:xfrm>
            <a:off x="6804248" y="4941168"/>
            <a:ext cx="1656184" cy="1562472"/>
          </a:xfrm>
          <a:prstGeom prst="irregularSeal2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----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115616" y="5661248"/>
            <a:ext cx="1706488" cy="9144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Wtire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508104" y="980728"/>
            <a:ext cx="1706488" cy="9144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deaR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1988840"/>
            <a:ext cx="1706488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emoC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eher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2636912"/>
            <a:ext cx="1706488" cy="91440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tiS</a:t>
            </a:r>
            <a:r>
              <a:rPr lang="cs-CZ" sz="2400" dirty="0" smtClean="0"/>
              <a:t> </a:t>
            </a:r>
            <a:r>
              <a:rPr lang="cs-CZ" sz="2400" dirty="0" err="1" smtClean="0"/>
              <a:t>wndo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43608" y="764704"/>
            <a:ext cx="1706488" cy="914400"/>
          </a:xfrm>
          <a:prstGeom prst="rect">
            <a:avLst/>
          </a:prstGeom>
          <a:solidFill>
            <a:srgbClr val="002060"/>
          </a:solidFill>
          <a:ln>
            <a:solidFill>
              <a:srgbClr val="83175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esolC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012160" y="3933056"/>
            <a:ext cx="1706488" cy="91440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Oenp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1043608" y="3212976"/>
            <a:ext cx="1706488" cy="914400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p</a:t>
            </a:r>
            <a:r>
              <a:rPr lang="cs-CZ" sz="2400" dirty="0" err="1" smtClean="0"/>
              <a:t>u</a:t>
            </a:r>
            <a:r>
              <a:rPr lang="cs-CZ" sz="2400" dirty="0" smtClean="0"/>
              <a:t> </a:t>
            </a:r>
            <a:r>
              <a:rPr lang="cs-CZ" sz="2400" dirty="0" err="1" smtClean="0"/>
              <a:t>dnatS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932040" y="5085184"/>
            <a:ext cx="1706488" cy="91440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ookL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1547664" y="4437112"/>
            <a:ext cx="170648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Lestni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0" name="Výbuch 2 19"/>
          <p:cNvSpPr/>
          <p:nvPr/>
        </p:nvSpPr>
        <p:spPr>
          <a:xfrm>
            <a:off x="0" y="1412776"/>
            <a:ext cx="1656184" cy="1562472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Come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here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  <p:sp>
        <p:nvSpPr>
          <p:cNvPr id="24" name="Výbuch 2 23"/>
          <p:cNvSpPr/>
          <p:nvPr/>
        </p:nvSpPr>
        <p:spPr>
          <a:xfrm>
            <a:off x="2627784" y="332656"/>
            <a:ext cx="1656184" cy="1562472"/>
          </a:xfrm>
          <a:prstGeom prst="irregularSeal2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/>
              <a:t>Close</a:t>
            </a:r>
            <a:endParaRPr lang="cs-CZ" sz="1600" dirty="0"/>
          </a:p>
        </p:txBody>
      </p:sp>
      <p:sp>
        <p:nvSpPr>
          <p:cNvPr id="25" name="Výbuch 2 24"/>
          <p:cNvSpPr/>
          <p:nvPr/>
        </p:nvSpPr>
        <p:spPr>
          <a:xfrm>
            <a:off x="2843808" y="2780928"/>
            <a:ext cx="1656184" cy="1562472"/>
          </a:xfrm>
          <a:prstGeom prst="irregularSeal2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/>
              <a:t>Stand</a:t>
            </a:r>
            <a:r>
              <a:rPr lang="cs-CZ" sz="1600" dirty="0" smtClean="0"/>
              <a:t> </a:t>
            </a:r>
            <a:r>
              <a:rPr lang="cs-CZ" sz="1600" dirty="0" err="1" smtClean="0"/>
              <a:t>up</a:t>
            </a:r>
            <a:endParaRPr lang="cs-CZ" sz="1600" dirty="0"/>
          </a:p>
        </p:txBody>
      </p:sp>
      <p:sp>
        <p:nvSpPr>
          <p:cNvPr id="26" name="Výbuch 2 25"/>
          <p:cNvSpPr/>
          <p:nvPr/>
        </p:nvSpPr>
        <p:spPr>
          <a:xfrm>
            <a:off x="0" y="3933056"/>
            <a:ext cx="1872208" cy="1562472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Listen</a:t>
            </a:r>
            <a:endParaRPr lang="cs-CZ" sz="1600" dirty="0"/>
          </a:p>
        </p:txBody>
      </p:sp>
      <p:sp>
        <p:nvSpPr>
          <p:cNvPr id="27" name="Výbuch 2 26"/>
          <p:cNvSpPr/>
          <p:nvPr/>
        </p:nvSpPr>
        <p:spPr>
          <a:xfrm>
            <a:off x="2843808" y="5295528"/>
            <a:ext cx="1872208" cy="1562472"/>
          </a:xfrm>
          <a:prstGeom prst="irregularSeal2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Write</a:t>
            </a:r>
            <a:endParaRPr lang="cs-CZ" dirty="0"/>
          </a:p>
        </p:txBody>
      </p:sp>
      <p:sp>
        <p:nvSpPr>
          <p:cNvPr id="28" name="Výbuch 2 27"/>
          <p:cNvSpPr/>
          <p:nvPr/>
        </p:nvSpPr>
        <p:spPr>
          <a:xfrm>
            <a:off x="4067944" y="1124744"/>
            <a:ext cx="1656184" cy="1562472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Read</a:t>
            </a:r>
            <a:endParaRPr lang="cs-CZ" dirty="0"/>
          </a:p>
        </p:txBody>
      </p:sp>
      <p:sp>
        <p:nvSpPr>
          <p:cNvPr id="29" name="Výbuch 2 28"/>
          <p:cNvSpPr/>
          <p:nvPr/>
        </p:nvSpPr>
        <p:spPr>
          <a:xfrm>
            <a:off x="6588224" y="1988840"/>
            <a:ext cx="1800200" cy="1562472"/>
          </a:xfrm>
          <a:prstGeom prst="irregularSeal2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Sit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endParaRPr lang="cs-CZ" dirty="0" smtClean="0"/>
          </a:p>
        </p:txBody>
      </p:sp>
      <p:sp>
        <p:nvSpPr>
          <p:cNvPr id="30" name="Výbuch 2 29"/>
          <p:cNvSpPr/>
          <p:nvPr/>
        </p:nvSpPr>
        <p:spPr>
          <a:xfrm>
            <a:off x="4499992" y="3573016"/>
            <a:ext cx="1800200" cy="1562472"/>
          </a:xfrm>
          <a:prstGeom prst="irregularSeal2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Open</a:t>
            </a:r>
            <a:endParaRPr lang="cs-CZ" dirty="0"/>
          </a:p>
        </p:txBody>
      </p:sp>
      <p:sp>
        <p:nvSpPr>
          <p:cNvPr id="31" name="Výbuch 2 30"/>
          <p:cNvSpPr/>
          <p:nvPr/>
        </p:nvSpPr>
        <p:spPr>
          <a:xfrm>
            <a:off x="6588224" y="5295528"/>
            <a:ext cx="1656184" cy="1562472"/>
          </a:xfrm>
          <a:prstGeom prst="irregularSeal2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Look</a:t>
            </a:r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tx1"/>
                </a:solidFill>
              </a:rPr>
              <a:t>That</a:t>
            </a:r>
            <a:r>
              <a:rPr lang="cs-CZ" dirty="0" smtClean="0">
                <a:solidFill>
                  <a:schemeClr val="tx1"/>
                </a:solidFill>
              </a:rPr>
              <a:t>´s </a:t>
            </a:r>
            <a:r>
              <a:rPr lang="cs-CZ" dirty="0" err="1" smtClean="0">
                <a:solidFill>
                  <a:schemeClr val="tx1"/>
                </a:solidFill>
              </a:rPr>
              <a:t>all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for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lesson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62" name="Picture 2" descr="B&amp;ecaron;&amp;zcaron;ící a skákající robot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212976"/>
            <a:ext cx="2260848" cy="23328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239044"/>
            <a:ext cx="590550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8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126</TotalTime>
  <Words>182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 Citace:</vt:lpstr>
      <vt:lpstr>commands</vt:lpstr>
      <vt:lpstr>Snímek 4</vt:lpstr>
      <vt:lpstr>Play the game- robots. </vt:lpstr>
      <vt:lpstr>Snímek 6</vt:lpstr>
      <vt:lpstr>Snímek 7</vt:lpstr>
      <vt:lpstr>That´s all for this lesson.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commands</dc:title>
  <dc:creator>Martin</dc:creator>
  <cp:lastModifiedBy>Martin</cp:lastModifiedBy>
  <cp:revision>17</cp:revision>
  <dcterms:created xsi:type="dcterms:W3CDTF">2012-10-28T16:21:02Z</dcterms:created>
  <dcterms:modified xsi:type="dcterms:W3CDTF">2012-11-08T20:49:10Z</dcterms:modified>
</cp:coreProperties>
</file>