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gif" ContentType="image/gif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08" r:id="rId1"/>
  </p:sldMasterIdLst>
  <p:sldIdLst>
    <p:sldId id="263" r:id="rId2"/>
    <p:sldId id="264" r:id="rId3"/>
    <p:sldId id="256" r:id="rId4"/>
    <p:sldId id="257" r:id="rId5"/>
    <p:sldId id="259" r:id="rId6"/>
    <p:sldId id="258" r:id="rId7"/>
    <p:sldId id="260" r:id="rId8"/>
    <p:sldId id="261" r:id="rId9"/>
    <p:sldId id="262" r:id="rId10"/>
    <p:sldId id="265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3B4B98B0-60AC-42C2-AFA5-B58CD77FA1E5}" styleName="Světlý styl 1 – zvýraznění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  <a:tblStyle styleId="{D113A9D2-9D6B-4929-AA2D-F23B5EE8CBE7}" styleName="Styl s motivem 2 – zvýraznění 1">
    <a:tblBg>
      <a:fillRef idx="3">
        <a:schemeClr val="accent1"/>
      </a:fillRef>
      <a:effectRef idx="3">
        <a:schemeClr val="accent1"/>
      </a:effectRef>
    </a:tblBg>
    <a:wholeTbl>
      <a:tcTxStyle>
        <a:fontRef idx="minor">
          <a:scrgbClr r="0" g="0" b="0"/>
        </a:fontRef>
        <a:schemeClr val="lt1"/>
      </a:tcTxStyle>
      <a:tcStyle>
        <a:tcBdr>
          <a:left>
            <a:lnRef idx="1">
              <a:schemeClr val="accent1">
                <a:tint val="50000"/>
              </a:schemeClr>
            </a:lnRef>
          </a:left>
          <a:right>
            <a:lnRef idx="1">
              <a:schemeClr val="accent1">
                <a:tint val="50000"/>
              </a:schemeClr>
            </a:lnRef>
          </a:right>
          <a:top>
            <a:lnRef idx="1">
              <a:schemeClr val="accent1">
                <a:tint val="50000"/>
              </a:schemeClr>
            </a:lnRef>
          </a:top>
          <a:bottom>
            <a:lnRef idx="1">
              <a:schemeClr val="accent1">
                <a:tint val="50000"/>
              </a:schemeClr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lt1">
              <a:alpha val="20000"/>
            </a:schemeClr>
          </a:solidFill>
        </a:fill>
      </a:tcStyle>
    </a:band1H>
    <a:band1V>
      <a:tcStyle>
        <a:tcBdr/>
        <a:fill>
          <a:solidFill>
            <a:schemeClr val="lt1">
              <a:alpha val="20000"/>
            </a:schemeClr>
          </a:solidFill>
        </a:fill>
      </a:tcStyle>
    </a:band1V>
    <a:lastCol>
      <a:tcTxStyle b="on"/>
      <a:tcStyle>
        <a:tcBdr>
          <a:left>
            <a:lnRef idx="2">
              <a:schemeClr val="lt1"/>
            </a:lnRef>
          </a:left>
        </a:tcBdr>
      </a:tcStyle>
    </a:lastCol>
    <a:firstCol>
      <a:tcTxStyle b="on"/>
      <a:tcStyle>
        <a:tcBdr>
          <a:right>
            <a:lnRef idx="2">
              <a:schemeClr val="lt1"/>
            </a:lnRef>
          </a:right>
        </a:tcBdr>
      </a:tcStyle>
    </a:firstCol>
    <a:lastRow>
      <a:tcTxStyle b="on"/>
      <a:tcStyle>
        <a:tcBdr>
          <a:top>
            <a:lnRef idx="2">
              <a:schemeClr val="lt1"/>
            </a:lnRef>
          </a:top>
        </a:tcBdr>
        <a:fill>
          <a:noFill/>
        </a:fill>
      </a:tcStyle>
    </a:lastRow>
    <a:seCell>
      <a:tcStyle>
        <a:tcBdr>
          <a:left>
            <a:ln>
              <a:noFill/>
            </a:ln>
          </a:left>
          <a:top>
            <a:ln>
              <a:noFill/>
            </a:ln>
          </a:top>
        </a:tcBdr>
      </a:tcStyle>
    </a:seCell>
    <a:swCell>
      <a:tcStyle>
        <a:tcBdr>
          <a:right>
            <a:ln>
              <a:noFill/>
            </a:ln>
          </a:right>
          <a:top>
            <a:ln>
              <a:noFill/>
            </a:ln>
          </a:top>
        </a:tcBdr>
      </a:tcStyle>
    </a:swCell>
    <a:firstRow>
      <a:tcTxStyle b="on"/>
      <a:tcStyle>
        <a:tcBdr>
          <a:bottom>
            <a:lnRef idx="3">
              <a:schemeClr val="lt1"/>
            </a:lnRef>
          </a:bottom>
        </a:tcBdr>
        <a:fill>
          <a:noFill/>
        </a:fill>
      </a:tcStyle>
    </a:firstRow>
    <a:neCell>
      <a:tcStyle>
        <a:tcBdr>
          <a:bottom>
            <a:ln>
              <a:noFill/>
            </a:ln>
          </a:bottom>
        </a:tcBdr>
      </a:tcStyle>
    </a:neCell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2D5ABB26-0587-4C30-8999-92F81FD0307C}" styleName="Bez stylu, bez mřížky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9" d="100"/>
          <a:sy n="79" d="100"/>
        </p:scale>
        <p:origin x="-570" y="-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2286000" y="3124200"/>
            <a:ext cx="6172200" cy="1894362"/>
          </a:xfrm>
        </p:spPr>
        <p:txBody>
          <a:bodyPr/>
          <a:lstStyle>
            <a:lvl1pPr>
              <a:defRPr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286000" y="5003322"/>
            <a:ext cx="6172200" cy="1371600"/>
          </a:xfrm>
        </p:spPr>
        <p:txBody>
          <a:bodyPr/>
          <a:lstStyle>
            <a:lvl1pPr marL="0" indent="0" algn="l">
              <a:buNone/>
              <a:defRPr sz="1800" b="1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4621" y="1174097"/>
            <a:ext cx="2286000" cy="381000"/>
          </a:xfrm>
        </p:spPr>
        <p:txBody>
          <a:bodyPr/>
          <a:lstStyle/>
          <a:p>
            <a:fld id="{44108B17-9179-461A-9C52-7D145C6AB389}" type="datetimeFigureOut">
              <a:rPr lang="cs-CZ" smtClean="0"/>
              <a:pPr/>
              <a:t>8.11.2012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269" y="4181669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10" name="Obdélník 9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4" name="Obdélník 13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9" name="Obdélník 18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Přímá spojovací čára 17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0" name="Přímá spojovací čára 19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ovací čára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ovací čára 14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2" name="Přímá spojovací čára 21"/>
          <p:cNvSpPr>
            <a:spLocks noChangeShapeType="1"/>
          </p:cNvSpPr>
          <p:nvPr/>
        </p:nvSpPr>
        <p:spPr bwMode="auto">
          <a:xfrm>
            <a:off x="9113856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7" name="Obdélník 26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Elipsa 20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Elipsa 22"/>
          <p:cNvSpPr/>
          <p:nvPr/>
        </p:nvSpPr>
        <p:spPr bwMode="auto">
          <a:xfrm>
            <a:off x="1309632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4" name="Elipsa 23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Elipsa 25"/>
          <p:cNvSpPr/>
          <p:nvPr/>
        </p:nvSpPr>
        <p:spPr bwMode="auto">
          <a:xfrm>
            <a:off x="1664208" y="5788152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5" name="Elipsa 24"/>
          <p:cNvSpPr/>
          <p:nvPr/>
        </p:nvSpPr>
        <p:spPr>
          <a:xfrm>
            <a:off x="1905000" y="4495800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 bwMode="auto">
          <a:xfrm>
            <a:off x="1325544" y="4928702"/>
            <a:ext cx="609600" cy="517524"/>
          </a:xfrm>
        </p:spPr>
        <p:txBody>
          <a:bodyPr/>
          <a:lstStyle/>
          <a:p>
            <a:fld id="{4AE56FA9-8E47-4100-B325-AA39957A4DE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>
    <p:zoom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487375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44108B17-9179-461A-9C52-7D145C6AB389}" type="datetimeFigureOut">
              <a:rPr lang="cs-CZ" smtClean="0"/>
              <a:pPr/>
              <a:t>8.11.2012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4AE56FA9-8E47-4100-B325-AA39957A4DE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  <p:transition>
    <p:zoom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0" y="2895600"/>
            <a:ext cx="6172200" cy="2053590"/>
          </a:xfrm>
        </p:spPr>
        <p:txBody>
          <a:bodyPr/>
          <a:lstStyle>
            <a:lvl1pPr algn="l">
              <a:buNone/>
              <a:defRPr sz="3000" b="1" cap="small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286000" y="5010150"/>
            <a:ext cx="6172200" cy="1371600"/>
          </a:xfrm>
        </p:spPr>
        <p:txBody>
          <a:bodyPr anchor="t"/>
          <a:lstStyle>
            <a:lvl1pPr marL="0" indent="0">
              <a:buNone/>
              <a:defRPr sz="1800" b="1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3256" y="1170432"/>
            <a:ext cx="2286000" cy="381000"/>
          </a:xfrm>
        </p:spPr>
        <p:txBody>
          <a:bodyPr/>
          <a:lstStyle/>
          <a:p>
            <a:fld id="{44108B17-9179-461A-9C52-7D145C6AB389}" type="datetimeFigureOut">
              <a:rPr lang="cs-CZ" smtClean="0"/>
              <a:pPr/>
              <a:t>8.11.2012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456" y="4178808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9" name="Obdélník 8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ovací čára 12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Přímá spojovací čára 13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ovací čára 14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ovací čára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7" name="Přímá spojovací čára 16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Obdélník 17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9" name="Elipsa 18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0" name="Elipsa 19"/>
          <p:cNvSpPr/>
          <p:nvPr/>
        </p:nvSpPr>
        <p:spPr bwMode="auto">
          <a:xfrm>
            <a:off x="1324704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Elipsa 20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2" name="Elipsa 21"/>
          <p:cNvSpPr/>
          <p:nvPr/>
        </p:nvSpPr>
        <p:spPr bwMode="auto">
          <a:xfrm>
            <a:off x="1664208" y="5791200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Elipsa 22"/>
          <p:cNvSpPr/>
          <p:nvPr/>
        </p:nvSpPr>
        <p:spPr bwMode="auto">
          <a:xfrm>
            <a:off x="1879040" y="4479888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Přímá spojovací čára 25"/>
          <p:cNvSpPr>
            <a:spLocks noChangeShapeType="1"/>
          </p:cNvSpPr>
          <p:nvPr/>
        </p:nvSpPr>
        <p:spPr bwMode="auto">
          <a:xfrm>
            <a:off x="9097944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 bwMode="auto">
          <a:xfrm>
            <a:off x="1340616" y="4928702"/>
            <a:ext cx="609600" cy="517524"/>
          </a:xfrm>
        </p:spPr>
        <p:txBody>
          <a:bodyPr/>
          <a:lstStyle/>
          <a:p>
            <a:fld id="{4AE56FA9-8E47-4100-B325-AA39957A4DE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>
    <p:zoom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108B17-9179-461A-9C52-7D145C6AB389}" type="datetimeFigureOut">
              <a:rPr lang="cs-CZ" smtClean="0"/>
              <a:pPr/>
              <a:t>8.11.2012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E56FA9-8E47-4100-B325-AA39957A4DE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270248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  <p:transition>
    <p:zoom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7543800" cy="1143000"/>
          </a:xfrm>
        </p:spPr>
        <p:txBody>
          <a:bodyPr anchor="b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108B17-9179-461A-9C52-7D145C6AB389}" type="datetimeFigureOut">
              <a:rPr lang="cs-CZ" smtClean="0"/>
              <a:pPr/>
              <a:t>8.11.2012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E56FA9-8E47-4100-B325-AA39957A4DE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4"/>
          </p:nvPr>
        </p:nvSpPr>
        <p:spPr>
          <a:xfrm>
            <a:off x="4371975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sz="quarter" idx="1"/>
          </p:nvPr>
        </p:nvSpPr>
        <p:spPr>
          <a:xfrm>
            <a:off x="4572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4" name="Zástupný symbol pro text 13"/>
          <p:cNvSpPr>
            <a:spLocks noGrp="1"/>
          </p:cNvSpPr>
          <p:nvPr>
            <p:ph type="body" sz="quarter" idx="3"/>
          </p:nvPr>
        </p:nvSpPr>
        <p:spPr>
          <a:xfrm>
            <a:off x="43434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masterClrMapping/>
  </p:clrMapOvr>
  <p:transition>
    <p:zoom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44108B17-9179-461A-9C52-7D145C6AB389}" type="datetimeFigureOut">
              <a:rPr lang="cs-CZ" smtClean="0"/>
              <a:pPr/>
              <a:t>8.11.2012</a:t>
            </a:fld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4AE56FA9-8E47-4100-B325-AA39957A4DE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  <p:transition>
    <p:zoom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108B17-9179-461A-9C52-7D145C6AB389}" type="datetimeFigureOut">
              <a:rPr lang="cs-CZ" smtClean="0"/>
              <a:pPr/>
              <a:t>8.11.2012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E56FA9-8E47-4100-B325-AA39957A4DE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zoom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ovací čára 9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71850" y="3200400"/>
            <a:ext cx="6309360" cy="457200"/>
          </a:xfrm>
        </p:spPr>
        <p:txBody>
          <a:bodyPr anchor="b"/>
          <a:lstStyle>
            <a:lvl1pPr algn="l">
              <a:buNone/>
              <a:defRPr sz="2000" b="1" cap="small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12280" y="274320"/>
            <a:ext cx="1527048" cy="4983480"/>
          </a:xfrm>
        </p:spPr>
        <p:txBody>
          <a:bodyPr/>
          <a:lstStyle>
            <a:lvl1pPr marL="0" indent="0">
              <a:spcBef>
                <a:spcPts val="400"/>
              </a:spcBef>
              <a:spcAft>
                <a:spcPts val="1000"/>
              </a:spcAft>
              <a:buNone/>
              <a:defRPr sz="12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8" name="Přímá spojovací čára 7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ovací čára 12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Elipsa 13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8" name="Zástupný symbol pro obsah 17"/>
          <p:cNvSpPr>
            <a:spLocks noGrp="1"/>
          </p:cNvSpPr>
          <p:nvPr>
            <p:ph sz="quarter" idx="1"/>
          </p:nvPr>
        </p:nvSpPr>
        <p:spPr>
          <a:xfrm>
            <a:off x="304800" y="274320"/>
            <a:ext cx="5638800" cy="6327648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44108B17-9179-461A-9C52-7D145C6AB389}" type="datetimeFigureOut">
              <a:rPr lang="cs-CZ" smtClean="0"/>
              <a:pPr/>
              <a:t>8.11.2012</a:t>
            </a:fld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4AE56FA9-8E47-4100-B325-AA39957A4DE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3" name="Zástupný symbol pro zápatí 22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>
    <p:zoom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3" name="Elipsa 12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50133" y="3200400"/>
            <a:ext cx="6309360" cy="457200"/>
          </a:xfrm>
        </p:spPr>
        <p:txBody>
          <a:bodyPr anchor="b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0" y="0"/>
            <a:ext cx="6172200" cy="6858000"/>
          </a:xfrm>
          <a:solidFill>
            <a:schemeClr val="bg2"/>
          </a:solidFill>
          <a:ln w="1270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/>
          <a:lstStyle>
            <a:lvl1pPr marL="0" indent="0">
              <a:buNone/>
              <a:defRPr sz="3200"/>
            </a:lvl1pPr>
          </a:lstStyle>
          <a:p>
            <a:pPr algn="ctr" eaLnBrk="1" latinLnBrk="0" hangingPunct="1">
              <a:buFontTx/>
              <a:buNone/>
            </a:pPr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765798" y="264795"/>
            <a:ext cx="1524000" cy="4956048"/>
          </a:xfrm>
        </p:spPr>
        <p:txBody>
          <a:bodyPr rot="0" spcFirstLastPara="0" vertOverflow="overflow" horzOverflow="overflow" vert="horz" wrap="square" lIns="91440" tIns="45720" rIns="91440" bIns="45720" numCol="1" spcCol="274320" rtlCol="0" fromWordArt="0" anchor="t" anchorCtr="0" forceAA="0" compatLnSpc="1">
            <a:normAutofit/>
          </a:bodyPr>
          <a:lstStyle>
            <a:lvl1pPr marL="0" indent="0">
              <a:spcBef>
                <a:spcPts val="100"/>
              </a:spcBef>
              <a:spcAft>
                <a:spcPts val="400"/>
              </a:spcAft>
              <a:buFontTx/>
              <a:buNone/>
              <a:defRPr sz="12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0" name="Přímá spojovací čára 9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římá spojovací čára 11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9" name="Přímá spojovací čára 18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0" name="Přímá spojovací čára 19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7" name="Zástupný symbol pro datum 16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44108B17-9179-461A-9C52-7D145C6AB389}" type="datetimeFigureOut">
              <a:rPr lang="cs-CZ" smtClean="0"/>
              <a:pPr/>
              <a:t>8.11.2012</a:t>
            </a:fld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4AE56FA9-8E47-4100-B325-AA39957A4DE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  <p:transition>
    <p:zoom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108B17-9179-461A-9C52-7D145C6AB389}" type="datetimeFigureOut">
              <a:rPr lang="cs-CZ" smtClean="0"/>
              <a:pPr/>
              <a:t>8.11.2012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E56FA9-8E47-4100-B325-AA39957A4DE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zoom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16764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108B17-9179-461A-9C52-7D145C6AB389}" type="datetimeFigureOut">
              <a:rPr lang="cs-CZ" smtClean="0"/>
              <a:pPr/>
              <a:t>8.11.2012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E56FA9-8E47-4100-B325-AA39957A4DE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zoom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Přímá spojovací čára 15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467600" cy="487375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 rot="5400000">
            <a:off x="7589520" y="1081851"/>
            <a:ext cx="2011680" cy="384048"/>
          </a:xfrm>
          <a:prstGeom prst="rect">
            <a:avLst/>
          </a:prstGeom>
        </p:spPr>
        <p:txBody>
          <a:bodyPr vert="horz" anchor="ctr" anchorCtr="0"/>
          <a:lstStyle>
            <a:lvl1pPr algn="r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fld id="{44108B17-9179-461A-9C52-7D145C6AB389}" type="datetimeFigureOut">
              <a:rPr lang="cs-CZ" smtClean="0"/>
              <a:pPr/>
              <a:t>8.11.2012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 rot="5400000">
            <a:off x="6990186" y="3737240"/>
            <a:ext cx="3200400" cy="365760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76200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Elipsa 11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129016" y="5734050"/>
            <a:ext cx="609600" cy="521208"/>
          </a:xfrm>
          <a:prstGeom prst="rect">
            <a:avLst/>
          </a:prstGeom>
        </p:spPr>
        <p:txBody>
          <a:bodyPr vert="horz" anchor="ctr"/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4AE56FA9-8E47-4100-B325-AA39957A4DEE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09" r:id="rId1"/>
    <p:sldLayoutId id="2147483710" r:id="rId2"/>
    <p:sldLayoutId id="2147483711" r:id="rId3"/>
    <p:sldLayoutId id="2147483712" r:id="rId4"/>
    <p:sldLayoutId id="2147483713" r:id="rId5"/>
    <p:sldLayoutId id="2147483714" r:id="rId6"/>
    <p:sldLayoutId id="2147483715" r:id="rId7"/>
    <p:sldLayoutId id="2147483716" r:id="rId8"/>
    <p:sldLayoutId id="2147483717" r:id="rId9"/>
    <p:sldLayoutId id="2147483718" r:id="rId10"/>
    <p:sldLayoutId id="2147483719" r:id="rId11"/>
  </p:sldLayoutIdLst>
  <p:transition>
    <p:zoom/>
  </p:transition>
  <p:txStyles>
    <p:titleStyle>
      <a:lvl1pPr algn="l" rtl="0" eaLnBrk="1" latinLnBrk="0" hangingPunct="1">
        <a:spcBef>
          <a:spcPct val="0"/>
        </a:spcBef>
        <a:buNone/>
        <a:defRPr kumimoji="0" sz="3000" b="0" kern="1200" cap="small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600"/>
        </a:spcBef>
        <a:buClr>
          <a:schemeClr val="accent1"/>
        </a:buClr>
        <a:buSzPct val="70000"/>
        <a:buFont typeface="Wingdings"/>
        <a:buChar char="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182880" algn="l" rtl="0" eaLnBrk="1" latinLnBrk="0" hangingPunct="1">
        <a:spcBef>
          <a:spcPct val="20000"/>
        </a:spcBef>
        <a:buClr>
          <a:schemeClr val="accent2">
            <a:tint val="60000"/>
          </a:schemeClr>
        </a:buClr>
        <a:buSzPct val="68000"/>
        <a:buFont typeface="Wingdings 2"/>
        <a:buChar char="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182880" algn="l" rtl="0" eaLnBrk="1" latinLnBrk="0" hangingPunct="1">
        <a:spcBef>
          <a:spcPct val="20000"/>
        </a:spcBef>
        <a:buClr>
          <a:schemeClr val="accent1"/>
        </a:buClr>
        <a:buChar char="•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2"/>
        </a:buClr>
        <a:buChar char="•"/>
        <a:defRPr kumimoji="0" sz="1400" kern="1200" cap="small" baseline="0">
          <a:solidFill>
            <a:schemeClr val="tx2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Char char="•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gif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jpeg"/><Relationship Id="rId3" Type="http://schemas.openxmlformats.org/officeDocument/2006/relationships/image" Target="../media/image5.jpeg"/><Relationship Id="rId7" Type="http://schemas.openxmlformats.org/officeDocument/2006/relationships/image" Target="../media/image9.jpe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8.gif"/><Relationship Id="rId11" Type="http://schemas.openxmlformats.org/officeDocument/2006/relationships/image" Target="../media/image13.jpeg"/><Relationship Id="rId5" Type="http://schemas.openxmlformats.org/officeDocument/2006/relationships/image" Target="../media/image7.jpeg"/><Relationship Id="rId10" Type="http://schemas.openxmlformats.org/officeDocument/2006/relationships/image" Target="../media/image12.jpeg"/><Relationship Id="rId4" Type="http://schemas.openxmlformats.org/officeDocument/2006/relationships/image" Target="../media/image6.jpeg"/><Relationship Id="rId9" Type="http://schemas.openxmlformats.org/officeDocument/2006/relationships/image" Target="../media/image11.gif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jpeg"/><Relationship Id="rId3" Type="http://schemas.openxmlformats.org/officeDocument/2006/relationships/image" Target="../media/image5.jpeg"/><Relationship Id="rId7" Type="http://schemas.openxmlformats.org/officeDocument/2006/relationships/image" Target="../media/image9.jpe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8.gif"/><Relationship Id="rId11" Type="http://schemas.openxmlformats.org/officeDocument/2006/relationships/image" Target="../media/image13.jpeg"/><Relationship Id="rId5" Type="http://schemas.openxmlformats.org/officeDocument/2006/relationships/image" Target="../media/image7.jpeg"/><Relationship Id="rId10" Type="http://schemas.openxmlformats.org/officeDocument/2006/relationships/image" Target="../media/image12.jpeg"/><Relationship Id="rId4" Type="http://schemas.openxmlformats.org/officeDocument/2006/relationships/image" Target="../media/image6.jpeg"/><Relationship Id="rId9" Type="http://schemas.openxmlformats.org/officeDocument/2006/relationships/image" Target="../media/image11.gif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jpeg"/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="" xmlns:p14="http://schemas.microsoft.com/office/powerpoint/2010/main" val="1021316869"/>
              </p:ext>
            </p:extLst>
          </p:nvPr>
        </p:nvGraphicFramePr>
        <p:xfrm>
          <a:off x="1647190" y="404664"/>
          <a:ext cx="5849620" cy="2232660"/>
        </p:xfrm>
        <a:graphic>
          <a:graphicData uri="http://schemas.openxmlformats.org/drawingml/2006/table">
            <a:tbl>
              <a:tblPr firstRow="1" firstCol="1" bandRow="1"/>
              <a:tblGrid>
                <a:gridCol w="1779270"/>
                <a:gridCol w="4070350"/>
              </a:tblGrid>
              <a:tr h="467995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 NÁZEV ŠKOLY:</a:t>
                      </a: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6D9F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Masarykova základní škola a mateřská škola Melč, okres Opava, příspěvková organizace</a:t>
                      </a: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52095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ČÍSLO PROJEKTU:</a:t>
                      </a: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6D9F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CZ.1.07/1.4.00/21.2623</a:t>
                      </a: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52095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AUTOR:</a:t>
                      </a: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6D9F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Mgr. </a:t>
                      </a:r>
                      <a:r>
                        <a:rPr lang="cs-CZ" sz="1200" dirty="0" smtClean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Zdeňka</a:t>
                      </a:r>
                      <a:r>
                        <a:rPr lang="cs-CZ" sz="1200" baseline="0" dirty="0" smtClean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 Sedláčková</a:t>
                      </a:r>
                      <a:endParaRPr lang="cs-CZ" sz="1200" dirty="0">
                        <a:effectLst/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52095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NÁZEV:</a:t>
                      </a: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6D9F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smtClean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VY_32_Inovace_Anglický</a:t>
                      </a:r>
                      <a:r>
                        <a:rPr lang="cs-CZ" sz="1200" baseline="0" smtClean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 jazyk_4</a:t>
                      </a:r>
                      <a:endParaRPr lang="cs-CZ" sz="1200" dirty="0">
                        <a:effectLst/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52095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ČÍSLO </a:t>
                      </a:r>
                      <a:r>
                        <a:rPr lang="cs-CZ" sz="1200" smtClean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DUM:</a:t>
                      </a:r>
                      <a:endParaRPr lang="cs-CZ" sz="1200" dirty="0">
                        <a:effectLst/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6D9F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8</a:t>
                      </a:r>
                      <a:endParaRPr lang="cs-CZ" sz="1200" dirty="0">
                        <a:effectLst/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52095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TÉMA:</a:t>
                      </a: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6D9F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Číslovky</a:t>
                      </a:r>
                      <a:endParaRPr lang="cs-CZ" sz="1200" dirty="0">
                        <a:effectLst/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52095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ROČNÍK:</a:t>
                      </a: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6D9F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3.</a:t>
                      </a:r>
                      <a:endParaRPr lang="cs-CZ" sz="1200" dirty="0">
                        <a:effectLst/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52095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OBDOBÍ REALIZACE:</a:t>
                      </a: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6D9F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10/2012</a:t>
                      </a:r>
                      <a:endParaRPr lang="cs-CZ" sz="1200" dirty="0">
                        <a:effectLst/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pic>
        <p:nvPicPr>
          <p:cNvPr id="5" name="Obrázek 4"/>
          <p:cNvPicPr/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68170" y="5517232"/>
            <a:ext cx="5407660" cy="1048385"/>
          </a:xfrm>
          <a:prstGeom prst="rect">
            <a:avLst/>
          </a:prstGeom>
          <a:noFill/>
        </p:spPr>
      </p:pic>
      <p:pic>
        <p:nvPicPr>
          <p:cNvPr id="6" name="Obrázek 5" descr="znak školy"/>
          <p:cNvPicPr/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57302" y="2924944"/>
            <a:ext cx="2629396" cy="1996112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="" xmlns:p14="http://schemas.microsoft.com/office/powerpoint/2010/main" val="3615834126"/>
      </p:ext>
    </p:extLst>
  </p:cSld>
  <p:clrMapOvr>
    <a:masterClrMapping/>
  </p:clrMapOvr>
  <p:transition>
    <p:zoom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400" i="1" dirty="0" smtClean="0">
                <a:solidFill>
                  <a:schemeClr val="accent3">
                    <a:lumMod val="50000"/>
                  </a:schemeClr>
                </a:solidFill>
                <a:latin typeface="Algerian" pitchFamily="82" charset="0"/>
              </a:rPr>
              <a:t>Citace:</a:t>
            </a:r>
            <a:endParaRPr lang="cs-CZ" sz="4400" i="1" dirty="0">
              <a:solidFill>
                <a:schemeClr val="accent3">
                  <a:lumMod val="50000"/>
                </a:schemeClr>
              </a:solidFill>
              <a:latin typeface="Algerian" pitchFamily="82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accent3"/>
                </a:solidFill>
              </a:rPr>
              <a:t>Prezentace je určena žákům třetího ročníku.</a:t>
            </a:r>
          </a:p>
          <a:p>
            <a:endParaRPr lang="cs-CZ" dirty="0" smtClean="0">
              <a:solidFill>
                <a:schemeClr val="accent3"/>
              </a:solidFill>
            </a:endParaRPr>
          </a:p>
          <a:p>
            <a:r>
              <a:rPr lang="cs-CZ" dirty="0" smtClean="0">
                <a:solidFill>
                  <a:schemeClr val="accent3"/>
                </a:solidFill>
              </a:rPr>
              <a:t>Je zpracována v programu </a:t>
            </a:r>
            <a:r>
              <a:rPr lang="cs-CZ" dirty="0" err="1" smtClean="0">
                <a:solidFill>
                  <a:schemeClr val="accent3"/>
                </a:solidFill>
              </a:rPr>
              <a:t>Power</a:t>
            </a:r>
            <a:r>
              <a:rPr lang="cs-CZ" dirty="0" smtClean="0">
                <a:solidFill>
                  <a:schemeClr val="accent3"/>
                </a:solidFill>
              </a:rPr>
              <a:t> Point.</a:t>
            </a:r>
          </a:p>
          <a:p>
            <a:endParaRPr lang="cs-CZ" dirty="0" smtClean="0">
              <a:solidFill>
                <a:schemeClr val="accent3"/>
              </a:solidFill>
            </a:endParaRPr>
          </a:p>
          <a:p>
            <a:r>
              <a:rPr lang="cs-CZ" dirty="0" smtClean="0">
                <a:solidFill>
                  <a:schemeClr val="accent3"/>
                </a:solidFill>
              </a:rPr>
              <a:t>Prezentace slouží k vyvození učiva o číslovkách</a:t>
            </a:r>
          </a:p>
          <a:p>
            <a:endParaRPr lang="cs-CZ" dirty="0"/>
          </a:p>
        </p:txBody>
      </p:sp>
    </p:spTree>
  </p:cSld>
  <p:clrMapOvr>
    <a:masterClrMapping/>
  </p:clrMapOvr>
  <p:transition>
    <p:zoom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2411760" y="1268760"/>
            <a:ext cx="4606280" cy="1728191"/>
          </a:xfrm>
          <a:solidFill>
            <a:schemeClr val="bg1"/>
          </a:solidFill>
        </p:spPr>
        <p:txBody>
          <a:bodyPr>
            <a:normAutofit/>
          </a:bodyPr>
          <a:lstStyle/>
          <a:p>
            <a:r>
              <a:rPr lang="cs-CZ" sz="5400" i="1" dirty="0" err="1" smtClean="0">
                <a:solidFill>
                  <a:schemeClr val="accent3">
                    <a:lumMod val="50000"/>
                  </a:schemeClr>
                </a:solidFill>
                <a:latin typeface="Algerian" pitchFamily="82" charset="0"/>
              </a:rPr>
              <a:t>Hurry</a:t>
            </a:r>
            <a:r>
              <a:rPr lang="cs-CZ" sz="5400" i="1" dirty="0" smtClean="0">
                <a:solidFill>
                  <a:schemeClr val="accent3">
                    <a:lumMod val="50000"/>
                  </a:schemeClr>
                </a:solidFill>
                <a:latin typeface="Algerian" pitchFamily="82" charset="0"/>
              </a:rPr>
              <a:t> </a:t>
            </a:r>
            <a:r>
              <a:rPr lang="cs-CZ" sz="5400" i="1" dirty="0" err="1" smtClean="0">
                <a:solidFill>
                  <a:schemeClr val="accent3">
                    <a:lumMod val="50000"/>
                  </a:schemeClr>
                </a:solidFill>
                <a:latin typeface="Algerian" pitchFamily="82" charset="0"/>
              </a:rPr>
              <a:t>up</a:t>
            </a:r>
            <a:r>
              <a:rPr lang="cs-CZ" sz="5400" i="1" dirty="0" smtClean="0">
                <a:solidFill>
                  <a:schemeClr val="accent3">
                    <a:lumMod val="50000"/>
                  </a:schemeClr>
                </a:solidFill>
                <a:latin typeface="Algerian" pitchFamily="82" charset="0"/>
              </a:rPr>
              <a:t>!</a:t>
            </a:r>
            <a:endParaRPr lang="cs-CZ" sz="5400" i="1" dirty="0">
              <a:solidFill>
                <a:schemeClr val="accent3">
                  <a:lumMod val="50000"/>
                </a:schemeClr>
              </a:solidFill>
              <a:latin typeface="Algerian" pitchFamily="82" charset="0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r>
              <a:rPr lang="cs-CZ" sz="3600" dirty="0" err="1" smtClean="0">
                <a:solidFill>
                  <a:schemeClr val="accent1">
                    <a:lumMod val="50000"/>
                  </a:schemeClr>
                </a:solidFill>
                <a:latin typeface="Jokerman" pitchFamily="82" charset="0"/>
              </a:rPr>
              <a:t>The</a:t>
            </a:r>
            <a:r>
              <a:rPr lang="cs-CZ" sz="3600" dirty="0" smtClean="0">
                <a:solidFill>
                  <a:schemeClr val="accent1">
                    <a:lumMod val="50000"/>
                  </a:schemeClr>
                </a:solidFill>
                <a:latin typeface="Jokerman" pitchFamily="82" charset="0"/>
              </a:rPr>
              <a:t>  </a:t>
            </a:r>
            <a:r>
              <a:rPr lang="cs-CZ" sz="3600" dirty="0" err="1" smtClean="0">
                <a:solidFill>
                  <a:schemeClr val="accent1">
                    <a:lumMod val="50000"/>
                  </a:schemeClr>
                </a:solidFill>
                <a:latin typeface="Jokerman" pitchFamily="82" charset="0"/>
              </a:rPr>
              <a:t>lesson</a:t>
            </a:r>
            <a:r>
              <a:rPr lang="cs-CZ" sz="3600" dirty="0" smtClean="0">
                <a:solidFill>
                  <a:schemeClr val="accent1">
                    <a:lumMod val="50000"/>
                  </a:schemeClr>
                </a:solidFill>
                <a:latin typeface="Jokerman" pitchFamily="82" charset="0"/>
              </a:rPr>
              <a:t>  </a:t>
            </a:r>
            <a:r>
              <a:rPr lang="cs-CZ" sz="3600" dirty="0" err="1" smtClean="0">
                <a:solidFill>
                  <a:schemeClr val="accent1">
                    <a:lumMod val="50000"/>
                  </a:schemeClr>
                </a:solidFill>
                <a:latin typeface="Jokerman" pitchFamily="82" charset="0"/>
              </a:rPr>
              <a:t>is</a:t>
            </a:r>
            <a:r>
              <a:rPr lang="cs-CZ" sz="3600" dirty="0" smtClean="0">
                <a:solidFill>
                  <a:schemeClr val="accent1">
                    <a:lumMod val="50000"/>
                  </a:schemeClr>
                </a:solidFill>
                <a:latin typeface="Jokerman" pitchFamily="82" charset="0"/>
              </a:rPr>
              <a:t>  </a:t>
            </a:r>
            <a:r>
              <a:rPr lang="cs-CZ" sz="3600" dirty="0" err="1" smtClean="0">
                <a:solidFill>
                  <a:schemeClr val="accent1">
                    <a:lumMod val="50000"/>
                  </a:schemeClr>
                </a:solidFill>
                <a:latin typeface="Jokerman" pitchFamily="82" charset="0"/>
              </a:rPr>
              <a:t>beginning</a:t>
            </a:r>
            <a:r>
              <a:rPr lang="cs-CZ" sz="3600" dirty="0" smtClean="0">
                <a:solidFill>
                  <a:schemeClr val="accent1">
                    <a:lumMod val="50000"/>
                  </a:schemeClr>
                </a:solidFill>
                <a:latin typeface="Jokerman" pitchFamily="82" charset="0"/>
              </a:rPr>
              <a:t>.</a:t>
            </a:r>
            <a:endParaRPr lang="cs-CZ" sz="3600" dirty="0">
              <a:solidFill>
                <a:schemeClr val="accent1">
                  <a:lumMod val="50000"/>
                </a:schemeClr>
              </a:solidFill>
              <a:latin typeface="Jokerman" pitchFamily="82" charset="0"/>
            </a:endParaRPr>
          </a:p>
        </p:txBody>
      </p:sp>
    </p:spTree>
  </p:cSld>
  <p:clrMapOvr>
    <a:masterClrMapping/>
  </p:clrMapOvr>
  <p:transition>
    <p:zoom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Nadpis 10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400" i="1" dirty="0" err="1" smtClean="0">
                <a:solidFill>
                  <a:schemeClr val="accent3">
                    <a:lumMod val="50000"/>
                  </a:schemeClr>
                </a:solidFill>
                <a:latin typeface="Algerian" pitchFamily="82" charset="0"/>
              </a:rPr>
              <a:t>Numbers</a:t>
            </a:r>
            <a:endParaRPr lang="cs-CZ" sz="4400" i="1" dirty="0">
              <a:solidFill>
                <a:schemeClr val="accent3">
                  <a:lumMod val="50000"/>
                </a:schemeClr>
              </a:solidFill>
              <a:latin typeface="Algerian" pitchFamily="82" charset="0"/>
            </a:endParaRPr>
          </a:p>
        </p:txBody>
      </p:sp>
      <p:sp>
        <p:nvSpPr>
          <p:cNvPr id="12" name="Zástupný symbol pro obsah 11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1738536" cy="4873752"/>
          </a:xfrm>
        </p:spPr>
        <p:txBody>
          <a:bodyPr/>
          <a:lstStyle/>
          <a:p>
            <a:r>
              <a:rPr lang="cs-CZ" dirty="0" smtClean="0"/>
              <a:t>1 </a:t>
            </a:r>
            <a:r>
              <a:rPr lang="cs-CZ" dirty="0" err="1" smtClean="0"/>
              <a:t>one</a:t>
            </a:r>
            <a:endParaRPr lang="cs-CZ" dirty="0" smtClean="0"/>
          </a:p>
          <a:p>
            <a:r>
              <a:rPr lang="cs-CZ" dirty="0" smtClean="0"/>
              <a:t>2 </a:t>
            </a:r>
            <a:r>
              <a:rPr lang="cs-CZ" dirty="0" err="1" smtClean="0"/>
              <a:t>two</a:t>
            </a:r>
            <a:endParaRPr lang="cs-CZ" dirty="0" smtClean="0"/>
          </a:p>
          <a:p>
            <a:r>
              <a:rPr lang="cs-CZ" dirty="0" smtClean="0"/>
              <a:t>3 </a:t>
            </a:r>
            <a:r>
              <a:rPr lang="cs-CZ" dirty="0" err="1" smtClean="0"/>
              <a:t>three</a:t>
            </a:r>
            <a:endParaRPr lang="cs-CZ" dirty="0" smtClean="0"/>
          </a:p>
          <a:p>
            <a:r>
              <a:rPr lang="cs-CZ" dirty="0" smtClean="0"/>
              <a:t>4 </a:t>
            </a:r>
            <a:r>
              <a:rPr lang="cs-CZ" dirty="0" err="1" smtClean="0"/>
              <a:t>four</a:t>
            </a:r>
            <a:endParaRPr lang="cs-CZ" dirty="0" smtClean="0"/>
          </a:p>
          <a:p>
            <a:r>
              <a:rPr lang="cs-CZ" dirty="0" smtClean="0"/>
              <a:t>5 </a:t>
            </a:r>
            <a:r>
              <a:rPr lang="cs-CZ" dirty="0" err="1" smtClean="0"/>
              <a:t>five</a:t>
            </a:r>
            <a:endParaRPr lang="cs-CZ" dirty="0" smtClean="0"/>
          </a:p>
          <a:p>
            <a:r>
              <a:rPr lang="cs-CZ" dirty="0" smtClean="0"/>
              <a:t>6 </a:t>
            </a:r>
            <a:r>
              <a:rPr lang="cs-CZ" dirty="0" err="1" smtClean="0"/>
              <a:t>six</a:t>
            </a:r>
            <a:endParaRPr lang="cs-CZ" dirty="0" smtClean="0"/>
          </a:p>
          <a:p>
            <a:r>
              <a:rPr lang="cs-CZ" dirty="0" smtClean="0"/>
              <a:t>7 </a:t>
            </a:r>
            <a:r>
              <a:rPr lang="cs-CZ" dirty="0" err="1" smtClean="0"/>
              <a:t>seven</a:t>
            </a:r>
            <a:endParaRPr lang="cs-CZ" dirty="0" smtClean="0"/>
          </a:p>
          <a:p>
            <a:r>
              <a:rPr lang="cs-CZ" dirty="0" smtClean="0"/>
              <a:t>8 </a:t>
            </a:r>
            <a:r>
              <a:rPr lang="cs-CZ" dirty="0" err="1" smtClean="0"/>
              <a:t>eight</a:t>
            </a:r>
            <a:endParaRPr lang="cs-CZ" dirty="0" smtClean="0"/>
          </a:p>
          <a:p>
            <a:r>
              <a:rPr lang="cs-CZ" dirty="0" smtClean="0"/>
              <a:t>9 </a:t>
            </a:r>
            <a:r>
              <a:rPr lang="cs-CZ" dirty="0" err="1" smtClean="0"/>
              <a:t>nine</a:t>
            </a:r>
            <a:endParaRPr lang="cs-CZ" dirty="0" smtClean="0"/>
          </a:p>
          <a:p>
            <a:r>
              <a:rPr lang="cs-CZ" dirty="0" smtClean="0"/>
              <a:t>10 ten </a:t>
            </a:r>
            <a:endParaRPr lang="cs-CZ" dirty="0"/>
          </a:p>
        </p:txBody>
      </p:sp>
      <p:pic>
        <p:nvPicPr>
          <p:cNvPr id="1026" name="Picture 2" descr="Zobrazit podrobnosti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779912" y="692696"/>
            <a:ext cx="1324744" cy="1324744"/>
          </a:xfrm>
          <a:prstGeom prst="rect">
            <a:avLst/>
          </a:prstGeom>
          <a:noFill/>
        </p:spPr>
      </p:pic>
      <p:pic>
        <p:nvPicPr>
          <p:cNvPr id="1028" name="Picture 4" descr="Zobrazit podrobnosti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220072" y="620688"/>
            <a:ext cx="1180728" cy="1180728"/>
          </a:xfrm>
          <a:prstGeom prst="rect">
            <a:avLst/>
          </a:prstGeom>
          <a:noFill/>
        </p:spPr>
      </p:pic>
      <p:pic>
        <p:nvPicPr>
          <p:cNvPr id="1030" name="Picture 6" descr="Zobrazit podrobnosti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516216" y="620688"/>
            <a:ext cx="1396752" cy="1396752"/>
          </a:xfrm>
          <a:prstGeom prst="rect">
            <a:avLst/>
          </a:prstGeom>
          <a:noFill/>
        </p:spPr>
      </p:pic>
      <p:pic>
        <p:nvPicPr>
          <p:cNvPr id="1032" name="Picture 8" descr="Hodinový &amp;ccaron;íselník na hodinách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3563888" y="2132856"/>
            <a:ext cx="1756792" cy="1756792"/>
          </a:xfrm>
          <a:prstGeom prst="rect">
            <a:avLst/>
          </a:prstGeom>
          <a:noFill/>
        </p:spPr>
      </p:pic>
      <p:pic>
        <p:nvPicPr>
          <p:cNvPr id="1034" name="Picture 10" descr="Zobrazit podrobnosti"/>
          <p:cNvPicPr>
            <a:picLocks noChangeAspect="1" noChangeArrowheads="1" noCrop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5364088" y="1916832"/>
            <a:ext cx="2088232" cy="2088232"/>
          </a:xfrm>
          <a:prstGeom prst="rect">
            <a:avLst/>
          </a:prstGeom>
          <a:noFill/>
        </p:spPr>
      </p:pic>
      <p:pic>
        <p:nvPicPr>
          <p:cNvPr id="1036" name="Picture 12" descr="Zobrazit podrobnosti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3635896" y="3645024"/>
            <a:ext cx="1512168" cy="1512168"/>
          </a:xfrm>
          <a:prstGeom prst="rect">
            <a:avLst/>
          </a:prstGeom>
          <a:noFill/>
        </p:spPr>
      </p:pic>
      <p:pic>
        <p:nvPicPr>
          <p:cNvPr id="1038" name="Picture 14" descr="Zobrazit podrobnosti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5652120" y="3717032"/>
            <a:ext cx="1396752" cy="1396752"/>
          </a:xfrm>
          <a:prstGeom prst="rect">
            <a:avLst/>
          </a:prstGeom>
          <a:noFill/>
        </p:spPr>
      </p:pic>
      <p:pic>
        <p:nvPicPr>
          <p:cNvPr id="1040" name="Picture 16" descr="Zobrazit podrobnosti"/>
          <p:cNvPicPr>
            <a:picLocks noChangeAspect="1" noChangeArrowheads="1" noCrop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6876256" y="3573016"/>
            <a:ext cx="1828800" cy="1728192"/>
          </a:xfrm>
          <a:prstGeom prst="rect">
            <a:avLst/>
          </a:prstGeom>
          <a:noFill/>
        </p:spPr>
      </p:pic>
      <p:pic>
        <p:nvPicPr>
          <p:cNvPr id="1042" name="Picture 18" descr="Zobrazit podrobnosti"/>
          <p:cNvPicPr>
            <a:picLocks noChangeAspect="1" noChangeArrowheads="1"/>
          </p:cNvPicPr>
          <p:nvPr/>
        </p:nvPicPr>
        <p:blipFill>
          <a:blip r:embed="rId10" cstate="print"/>
          <a:srcRect/>
          <a:stretch>
            <a:fillRect/>
          </a:stretch>
        </p:blipFill>
        <p:spPr bwMode="auto">
          <a:xfrm>
            <a:off x="4067944" y="5329808"/>
            <a:ext cx="1080120" cy="1080120"/>
          </a:xfrm>
          <a:prstGeom prst="rect">
            <a:avLst/>
          </a:prstGeom>
          <a:noFill/>
        </p:spPr>
      </p:pic>
      <p:pic>
        <p:nvPicPr>
          <p:cNvPr id="1044" name="Picture 20" descr="Zobrazit podrobnosti"/>
          <p:cNvPicPr>
            <a:picLocks noChangeAspect="1" noChangeArrowheads="1"/>
          </p:cNvPicPr>
          <p:nvPr/>
        </p:nvPicPr>
        <p:blipFill>
          <a:blip r:embed="rId11" cstate="print"/>
          <a:srcRect/>
          <a:stretch>
            <a:fillRect/>
          </a:stretch>
        </p:blipFill>
        <p:spPr bwMode="auto">
          <a:xfrm>
            <a:off x="5724128" y="5373216"/>
            <a:ext cx="1108720" cy="1108720"/>
          </a:xfrm>
          <a:prstGeom prst="rect">
            <a:avLst/>
          </a:prstGeom>
          <a:noFill/>
        </p:spPr>
      </p:pic>
    </p:spTree>
  </p:cSld>
  <p:clrMapOvr>
    <a:masterClrMapping/>
  </p:clrMapOvr>
  <p:transition>
    <p:zoom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Nadpis 10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400" i="1" dirty="0" err="1" smtClean="0">
                <a:solidFill>
                  <a:schemeClr val="accent3">
                    <a:lumMod val="50000"/>
                  </a:schemeClr>
                </a:solidFill>
                <a:latin typeface="Algerian" pitchFamily="82" charset="0"/>
              </a:rPr>
              <a:t>Numbers</a:t>
            </a:r>
            <a:endParaRPr lang="cs-CZ" sz="4400" i="1" dirty="0">
              <a:solidFill>
                <a:schemeClr val="accent3">
                  <a:lumMod val="50000"/>
                </a:schemeClr>
              </a:solidFill>
              <a:latin typeface="Algerian" pitchFamily="82" charset="0"/>
            </a:endParaRPr>
          </a:p>
        </p:txBody>
      </p:sp>
      <p:sp>
        <p:nvSpPr>
          <p:cNvPr id="12" name="Zástupný symbol pro obsah 11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1306488" cy="2332856"/>
          </a:xfrm>
          <a:solidFill>
            <a:schemeClr val="accent1">
              <a:lumMod val="40000"/>
              <a:lumOff val="60000"/>
            </a:schemeClr>
          </a:solidFill>
        </p:spPr>
        <p:txBody>
          <a:bodyPr>
            <a:normAutofit fontScale="47500" lnSpcReduction="20000"/>
          </a:bodyPr>
          <a:lstStyle/>
          <a:p>
            <a:r>
              <a:rPr lang="cs-CZ" dirty="0" smtClean="0"/>
              <a:t>1 </a:t>
            </a:r>
            <a:r>
              <a:rPr lang="cs-CZ" dirty="0" err="1" smtClean="0"/>
              <a:t>one</a:t>
            </a:r>
            <a:endParaRPr lang="cs-CZ" dirty="0" smtClean="0"/>
          </a:p>
          <a:p>
            <a:r>
              <a:rPr lang="cs-CZ" dirty="0" smtClean="0"/>
              <a:t>2 </a:t>
            </a:r>
            <a:r>
              <a:rPr lang="cs-CZ" dirty="0" err="1" smtClean="0"/>
              <a:t>two</a:t>
            </a:r>
            <a:endParaRPr lang="cs-CZ" dirty="0" smtClean="0"/>
          </a:p>
          <a:p>
            <a:r>
              <a:rPr lang="cs-CZ" dirty="0" smtClean="0"/>
              <a:t>3 </a:t>
            </a:r>
            <a:r>
              <a:rPr lang="cs-CZ" dirty="0" err="1" smtClean="0"/>
              <a:t>three</a:t>
            </a:r>
            <a:endParaRPr lang="cs-CZ" dirty="0" smtClean="0"/>
          </a:p>
          <a:p>
            <a:r>
              <a:rPr lang="cs-CZ" dirty="0" smtClean="0"/>
              <a:t>4 </a:t>
            </a:r>
            <a:r>
              <a:rPr lang="cs-CZ" dirty="0" err="1" smtClean="0"/>
              <a:t>four</a:t>
            </a:r>
            <a:endParaRPr lang="cs-CZ" dirty="0" smtClean="0"/>
          </a:p>
          <a:p>
            <a:r>
              <a:rPr lang="cs-CZ" dirty="0" smtClean="0"/>
              <a:t>5 </a:t>
            </a:r>
            <a:r>
              <a:rPr lang="cs-CZ" dirty="0" err="1" smtClean="0"/>
              <a:t>five</a:t>
            </a:r>
            <a:endParaRPr lang="cs-CZ" dirty="0" smtClean="0"/>
          </a:p>
          <a:p>
            <a:r>
              <a:rPr lang="cs-CZ" dirty="0" smtClean="0"/>
              <a:t>6 </a:t>
            </a:r>
            <a:r>
              <a:rPr lang="cs-CZ" dirty="0" err="1" smtClean="0"/>
              <a:t>six</a:t>
            </a:r>
            <a:endParaRPr lang="cs-CZ" dirty="0" smtClean="0"/>
          </a:p>
          <a:p>
            <a:r>
              <a:rPr lang="cs-CZ" dirty="0" smtClean="0"/>
              <a:t>7 </a:t>
            </a:r>
            <a:r>
              <a:rPr lang="cs-CZ" dirty="0" err="1" smtClean="0"/>
              <a:t>seven</a:t>
            </a:r>
            <a:endParaRPr lang="cs-CZ" dirty="0" smtClean="0"/>
          </a:p>
          <a:p>
            <a:r>
              <a:rPr lang="cs-CZ" dirty="0" smtClean="0"/>
              <a:t>8 </a:t>
            </a:r>
            <a:r>
              <a:rPr lang="cs-CZ" dirty="0" err="1" smtClean="0"/>
              <a:t>eight</a:t>
            </a:r>
            <a:endParaRPr lang="cs-CZ" dirty="0" smtClean="0"/>
          </a:p>
          <a:p>
            <a:r>
              <a:rPr lang="cs-CZ" dirty="0" smtClean="0"/>
              <a:t>9 </a:t>
            </a:r>
            <a:r>
              <a:rPr lang="cs-CZ" dirty="0" err="1" smtClean="0"/>
              <a:t>nine</a:t>
            </a:r>
            <a:endParaRPr lang="cs-CZ" dirty="0" smtClean="0"/>
          </a:p>
          <a:p>
            <a:r>
              <a:rPr lang="cs-CZ" dirty="0" smtClean="0"/>
              <a:t>10 ten </a:t>
            </a:r>
            <a:endParaRPr lang="cs-CZ" dirty="0"/>
          </a:p>
        </p:txBody>
      </p:sp>
      <p:pic>
        <p:nvPicPr>
          <p:cNvPr id="1026" name="Picture 2" descr="Zobrazit podrobnosti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339752" y="1628800"/>
            <a:ext cx="1324744" cy="1324744"/>
          </a:xfrm>
          <a:prstGeom prst="rect">
            <a:avLst/>
          </a:prstGeom>
          <a:noFill/>
        </p:spPr>
      </p:pic>
      <p:pic>
        <p:nvPicPr>
          <p:cNvPr id="1028" name="Picture 4" descr="Zobrazit podrobnosti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123728" y="4293096"/>
            <a:ext cx="1180728" cy="1180728"/>
          </a:xfrm>
          <a:prstGeom prst="rect">
            <a:avLst/>
          </a:prstGeom>
          <a:noFill/>
        </p:spPr>
      </p:pic>
      <p:pic>
        <p:nvPicPr>
          <p:cNvPr id="1030" name="Picture 6" descr="Zobrazit podrobnosti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5220072" y="260648"/>
            <a:ext cx="1396752" cy="1396752"/>
          </a:xfrm>
          <a:prstGeom prst="rect">
            <a:avLst/>
          </a:prstGeom>
          <a:noFill/>
        </p:spPr>
      </p:pic>
      <p:pic>
        <p:nvPicPr>
          <p:cNvPr id="1032" name="Picture 8" descr="Hodinový &amp;ccaron;íselník na hodinách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4932040" y="2348880"/>
            <a:ext cx="1756792" cy="1756792"/>
          </a:xfrm>
          <a:prstGeom prst="rect">
            <a:avLst/>
          </a:prstGeom>
          <a:noFill/>
        </p:spPr>
      </p:pic>
      <p:pic>
        <p:nvPicPr>
          <p:cNvPr id="1034" name="Picture 10" descr="Zobrazit podrobnosti"/>
          <p:cNvPicPr>
            <a:picLocks noChangeAspect="1" noChangeArrowheads="1" noCrop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3203848" y="2636912"/>
            <a:ext cx="2088232" cy="2088232"/>
          </a:xfrm>
          <a:prstGeom prst="rect">
            <a:avLst/>
          </a:prstGeom>
          <a:noFill/>
        </p:spPr>
      </p:pic>
      <p:pic>
        <p:nvPicPr>
          <p:cNvPr id="1036" name="Picture 12" descr="Zobrazit podrobnosti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7092280" y="2420888"/>
            <a:ext cx="1512168" cy="1512168"/>
          </a:xfrm>
          <a:prstGeom prst="rect">
            <a:avLst/>
          </a:prstGeom>
          <a:noFill/>
        </p:spPr>
      </p:pic>
      <p:pic>
        <p:nvPicPr>
          <p:cNvPr id="1038" name="Picture 14" descr="Zobrazit podrobnosti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6948264" y="404664"/>
            <a:ext cx="1396752" cy="1396752"/>
          </a:xfrm>
          <a:prstGeom prst="rect">
            <a:avLst/>
          </a:prstGeom>
          <a:noFill/>
        </p:spPr>
      </p:pic>
      <p:pic>
        <p:nvPicPr>
          <p:cNvPr id="1040" name="Picture 16" descr="Zobrazit podrobnosti"/>
          <p:cNvPicPr>
            <a:picLocks noChangeAspect="1" noChangeArrowheads="1" noCrop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6372200" y="4077072"/>
            <a:ext cx="1828800" cy="1728192"/>
          </a:xfrm>
          <a:prstGeom prst="rect">
            <a:avLst/>
          </a:prstGeom>
          <a:noFill/>
        </p:spPr>
      </p:pic>
      <p:pic>
        <p:nvPicPr>
          <p:cNvPr id="1042" name="Picture 18" descr="Zobrazit podrobnosti"/>
          <p:cNvPicPr>
            <a:picLocks noChangeAspect="1" noChangeArrowheads="1"/>
          </p:cNvPicPr>
          <p:nvPr/>
        </p:nvPicPr>
        <p:blipFill>
          <a:blip r:embed="rId10" cstate="print"/>
          <a:srcRect/>
          <a:stretch>
            <a:fillRect/>
          </a:stretch>
        </p:blipFill>
        <p:spPr bwMode="auto">
          <a:xfrm>
            <a:off x="5004048" y="5085184"/>
            <a:ext cx="1080120" cy="1080120"/>
          </a:xfrm>
          <a:prstGeom prst="rect">
            <a:avLst/>
          </a:prstGeom>
          <a:noFill/>
        </p:spPr>
      </p:pic>
      <p:pic>
        <p:nvPicPr>
          <p:cNvPr id="1044" name="Picture 20" descr="Zobrazit podrobnosti"/>
          <p:cNvPicPr>
            <a:picLocks noChangeAspect="1" noChangeArrowheads="1"/>
          </p:cNvPicPr>
          <p:nvPr/>
        </p:nvPicPr>
        <p:blipFill>
          <a:blip r:embed="rId11" cstate="print"/>
          <a:srcRect/>
          <a:stretch>
            <a:fillRect/>
          </a:stretch>
        </p:blipFill>
        <p:spPr bwMode="auto">
          <a:xfrm>
            <a:off x="827584" y="4941168"/>
            <a:ext cx="1108720" cy="1108720"/>
          </a:xfrm>
          <a:prstGeom prst="rect">
            <a:avLst/>
          </a:prstGeom>
          <a:noFill/>
        </p:spPr>
      </p:pic>
      <p:graphicFrame>
        <p:nvGraphicFramePr>
          <p:cNvPr id="16" name="Tabulka 15"/>
          <p:cNvGraphicFramePr>
            <a:graphicFrameLocks noGrp="1"/>
          </p:cNvGraphicFramePr>
          <p:nvPr/>
        </p:nvGraphicFramePr>
        <p:xfrm>
          <a:off x="2627785" y="2852936"/>
          <a:ext cx="720081" cy="36576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240027"/>
                <a:gridCol w="240027"/>
                <a:gridCol w="240027"/>
              </a:tblGrid>
              <a:tr h="3600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17" name="Tabulka 16"/>
          <p:cNvGraphicFramePr>
            <a:graphicFrameLocks noGrp="1"/>
          </p:cNvGraphicFramePr>
          <p:nvPr/>
        </p:nvGraphicFramePr>
        <p:xfrm>
          <a:off x="2267745" y="5949280"/>
          <a:ext cx="936102" cy="432048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312034"/>
                <a:gridCol w="312034"/>
                <a:gridCol w="312034"/>
              </a:tblGrid>
              <a:tr h="432048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18" name="Tabulka 17"/>
          <p:cNvGraphicFramePr>
            <a:graphicFrameLocks noGrp="1"/>
          </p:cNvGraphicFramePr>
          <p:nvPr/>
        </p:nvGraphicFramePr>
        <p:xfrm>
          <a:off x="971601" y="6093296"/>
          <a:ext cx="944487" cy="440432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314829"/>
                <a:gridCol w="314829"/>
                <a:gridCol w="314829"/>
              </a:tblGrid>
              <a:tr h="440432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19" name="Tabulka 18"/>
          <p:cNvGraphicFramePr>
            <a:graphicFrameLocks noGrp="1"/>
          </p:cNvGraphicFramePr>
          <p:nvPr/>
        </p:nvGraphicFramePr>
        <p:xfrm>
          <a:off x="7452320" y="3789040"/>
          <a:ext cx="936102" cy="432048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312034"/>
                <a:gridCol w="312034"/>
                <a:gridCol w="312034"/>
              </a:tblGrid>
              <a:tr h="432048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20" name="Tabulka 19"/>
          <p:cNvGraphicFramePr>
            <a:graphicFrameLocks noGrp="1"/>
          </p:cNvGraphicFramePr>
          <p:nvPr/>
        </p:nvGraphicFramePr>
        <p:xfrm>
          <a:off x="5292080" y="3567296"/>
          <a:ext cx="1152128" cy="36576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288032"/>
                <a:gridCol w="288032"/>
                <a:gridCol w="288032"/>
                <a:gridCol w="288032"/>
              </a:tblGrid>
              <a:tr h="3600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23" name="Tabulka 22"/>
          <p:cNvGraphicFramePr>
            <a:graphicFrameLocks noGrp="1"/>
          </p:cNvGraphicFramePr>
          <p:nvPr/>
        </p:nvGraphicFramePr>
        <p:xfrm>
          <a:off x="5004048" y="6309320"/>
          <a:ext cx="1088504" cy="36576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272126"/>
                <a:gridCol w="272126"/>
                <a:gridCol w="272126"/>
                <a:gridCol w="272126"/>
              </a:tblGrid>
              <a:tr h="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24" name="Tabulka 23"/>
          <p:cNvGraphicFramePr>
            <a:graphicFrameLocks noGrp="1"/>
          </p:cNvGraphicFramePr>
          <p:nvPr/>
        </p:nvGraphicFramePr>
        <p:xfrm>
          <a:off x="3635896" y="4077072"/>
          <a:ext cx="1152128" cy="36576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288032"/>
                <a:gridCol w="288032"/>
                <a:gridCol w="288032"/>
                <a:gridCol w="288032"/>
              </a:tblGrid>
              <a:tr h="3600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25" name="Tabulka 24"/>
          <p:cNvGraphicFramePr>
            <a:graphicFrameLocks noGrp="1"/>
          </p:cNvGraphicFramePr>
          <p:nvPr/>
        </p:nvGraphicFramePr>
        <p:xfrm>
          <a:off x="5292081" y="1916832"/>
          <a:ext cx="1296142" cy="36576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254158"/>
                <a:gridCol w="279509"/>
                <a:gridCol w="249935"/>
                <a:gridCol w="258382"/>
                <a:gridCol w="254158"/>
              </a:tblGrid>
              <a:tr h="288032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27" name="Tabulka 26"/>
          <p:cNvGraphicFramePr>
            <a:graphicFrameLocks noGrp="1"/>
          </p:cNvGraphicFramePr>
          <p:nvPr/>
        </p:nvGraphicFramePr>
        <p:xfrm>
          <a:off x="7020272" y="1916832"/>
          <a:ext cx="1296142" cy="36576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254158"/>
                <a:gridCol w="279509"/>
                <a:gridCol w="249935"/>
                <a:gridCol w="258382"/>
                <a:gridCol w="254158"/>
              </a:tblGrid>
              <a:tr h="288032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28" name="Tabulka 27"/>
          <p:cNvGraphicFramePr>
            <a:graphicFrameLocks noGrp="1"/>
          </p:cNvGraphicFramePr>
          <p:nvPr/>
        </p:nvGraphicFramePr>
        <p:xfrm>
          <a:off x="6660232" y="6165304"/>
          <a:ext cx="1296142" cy="36576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254158"/>
                <a:gridCol w="279509"/>
                <a:gridCol w="249935"/>
                <a:gridCol w="258382"/>
                <a:gridCol w="254158"/>
              </a:tblGrid>
              <a:tr h="288032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  <p:transition>
    <p:zoom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571184" cy="1143000"/>
          </a:xfrm>
        </p:spPr>
        <p:txBody>
          <a:bodyPr>
            <a:normAutofit/>
          </a:bodyPr>
          <a:lstStyle/>
          <a:p>
            <a:r>
              <a:rPr lang="cs-CZ" sz="4400" i="1" dirty="0" err="1" smtClean="0">
                <a:solidFill>
                  <a:schemeClr val="accent3">
                    <a:lumMod val="50000"/>
                  </a:schemeClr>
                </a:solidFill>
                <a:latin typeface="Algerian" pitchFamily="82" charset="0"/>
              </a:rPr>
              <a:t>How</a:t>
            </a:r>
            <a:r>
              <a:rPr lang="cs-CZ" sz="4400" i="1" dirty="0" smtClean="0">
                <a:solidFill>
                  <a:schemeClr val="accent3">
                    <a:lumMod val="50000"/>
                  </a:schemeClr>
                </a:solidFill>
                <a:latin typeface="Algerian" pitchFamily="82" charset="0"/>
              </a:rPr>
              <a:t> many? </a:t>
            </a:r>
            <a:r>
              <a:rPr lang="cs-CZ" sz="4400" i="1" dirty="0" err="1" smtClean="0">
                <a:solidFill>
                  <a:schemeClr val="accent3">
                    <a:lumMod val="50000"/>
                  </a:schemeClr>
                </a:solidFill>
                <a:latin typeface="Algerian" pitchFamily="82" charset="0"/>
              </a:rPr>
              <a:t>Count</a:t>
            </a:r>
            <a:r>
              <a:rPr lang="cs-CZ" sz="4400" i="1" dirty="0" smtClean="0">
                <a:solidFill>
                  <a:schemeClr val="accent3">
                    <a:lumMod val="50000"/>
                  </a:schemeClr>
                </a:solidFill>
                <a:latin typeface="Algerian" pitchFamily="82" charset="0"/>
              </a:rPr>
              <a:t>.</a:t>
            </a:r>
            <a:endParaRPr lang="cs-CZ" sz="4400" i="1" dirty="0">
              <a:solidFill>
                <a:schemeClr val="accent3">
                  <a:lumMod val="50000"/>
                </a:schemeClr>
              </a:solidFill>
              <a:latin typeface="Algerian" pitchFamily="82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b="1" dirty="0"/>
          </a:p>
        </p:txBody>
      </p:sp>
      <p:sp>
        <p:nvSpPr>
          <p:cNvPr id="4" name="Pěticípá hvězda 3"/>
          <p:cNvSpPr/>
          <p:nvPr/>
        </p:nvSpPr>
        <p:spPr>
          <a:xfrm>
            <a:off x="755576" y="1700808"/>
            <a:ext cx="432048" cy="504056"/>
          </a:xfrm>
          <a:prstGeom prst="star5">
            <a:avLst/>
          </a:prstGeom>
          <a:solidFill>
            <a:schemeClr val="bg2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Pěticípá hvězda 4"/>
          <p:cNvSpPr/>
          <p:nvPr/>
        </p:nvSpPr>
        <p:spPr>
          <a:xfrm>
            <a:off x="5724128" y="1988840"/>
            <a:ext cx="432048" cy="504056"/>
          </a:xfrm>
          <a:prstGeom prst="star5">
            <a:avLst/>
          </a:prstGeom>
          <a:solidFill>
            <a:schemeClr val="bg2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Pěticípá hvězda 5"/>
          <p:cNvSpPr/>
          <p:nvPr/>
        </p:nvSpPr>
        <p:spPr>
          <a:xfrm>
            <a:off x="5652120" y="4077072"/>
            <a:ext cx="432048" cy="504056"/>
          </a:xfrm>
          <a:prstGeom prst="star5">
            <a:avLst/>
          </a:prstGeom>
          <a:solidFill>
            <a:schemeClr val="bg2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Pěticípá hvězda 6"/>
          <p:cNvSpPr/>
          <p:nvPr/>
        </p:nvSpPr>
        <p:spPr>
          <a:xfrm>
            <a:off x="8100392" y="4581128"/>
            <a:ext cx="432048" cy="504056"/>
          </a:xfrm>
          <a:prstGeom prst="star5">
            <a:avLst/>
          </a:prstGeom>
          <a:solidFill>
            <a:schemeClr val="bg2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Pěticípá hvězda 7"/>
          <p:cNvSpPr/>
          <p:nvPr/>
        </p:nvSpPr>
        <p:spPr>
          <a:xfrm>
            <a:off x="7668344" y="6021288"/>
            <a:ext cx="432048" cy="504056"/>
          </a:xfrm>
          <a:prstGeom prst="star5">
            <a:avLst/>
          </a:prstGeom>
          <a:solidFill>
            <a:schemeClr val="bg2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Pěticípá hvězda 8"/>
          <p:cNvSpPr/>
          <p:nvPr/>
        </p:nvSpPr>
        <p:spPr>
          <a:xfrm>
            <a:off x="7596336" y="1268760"/>
            <a:ext cx="432048" cy="504056"/>
          </a:xfrm>
          <a:prstGeom prst="star5">
            <a:avLst/>
          </a:prstGeom>
          <a:solidFill>
            <a:schemeClr val="bg2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Pěticípá hvězda 9"/>
          <p:cNvSpPr/>
          <p:nvPr/>
        </p:nvSpPr>
        <p:spPr>
          <a:xfrm>
            <a:off x="3851920" y="3645024"/>
            <a:ext cx="432048" cy="504056"/>
          </a:xfrm>
          <a:prstGeom prst="star5">
            <a:avLst/>
          </a:prstGeom>
          <a:solidFill>
            <a:schemeClr val="bg2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Pěticípá hvězda 10"/>
          <p:cNvSpPr/>
          <p:nvPr/>
        </p:nvSpPr>
        <p:spPr>
          <a:xfrm>
            <a:off x="6732240" y="3356992"/>
            <a:ext cx="432048" cy="504056"/>
          </a:xfrm>
          <a:prstGeom prst="star5">
            <a:avLst/>
          </a:prstGeom>
          <a:solidFill>
            <a:schemeClr val="bg2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Pěticípá hvězda 11"/>
          <p:cNvSpPr/>
          <p:nvPr/>
        </p:nvSpPr>
        <p:spPr>
          <a:xfrm>
            <a:off x="4572000" y="5661248"/>
            <a:ext cx="432048" cy="504056"/>
          </a:xfrm>
          <a:prstGeom prst="star5">
            <a:avLst/>
          </a:prstGeom>
          <a:solidFill>
            <a:schemeClr val="bg2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Pěticípá hvězda 12"/>
          <p:cNvSpPr/>
          <p:nvPr/>
        </p:nvSpPr>
        <p:spPr>
          <a:xfrm>
            <a:off x="4788024" y="1196752"/>
            <a:ext cx="432048" cy="504056"/>
          </a:xfrm>
          <a:prstGeom prst="star5">
            <a:avLst/>
          </a:prstGeom>
          <a:solidFill>
            <a:schemeClr val="bg2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TextovéPole 13"/>
          <p:cNvSpPr txBox="1"/>
          <p:nvPr/>
        </p:nvSpPr>
        <p:spPr>
          <a:xfrm>
            <a:off x="1403648" y="1988840"/>
            <a:ext cx="57606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___</a:t>
            </a:r>
            <a:endParaRPr lang="cs-CZ" dirty="0"/>
          </a:p>
        </p:txBody>
      </p:sp>
      <p:sp>
        <p:nvSpPr>
          <p:cNvPr id="15" name="Srdce 14"/>
          <p:cNvSpPr/>
          <p:nvPr/>
        </p:nvSpPr>
        <p:spPr>
          <a:xfrm>
            <a:off x="755576" y="2492896"/>
            <a:ext cx="482352" cy="504056"/>
          </a:xfrm>
          <a:prstGeom prst="heart">
            <a:avLst/>
          </a:prstGeom>
          <a:solidFill>
            <a:srgbClr val="C0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Srdce 15"/>
          <p:cNvSpPr/>
          <p:nvPr/>
        </p:nvSpPr>
        <p:spPr>
          <a:xfrm>
            <a:off x="6084168" y="5949280"/>
            <a:ext cx="482352" cy="504056"/>
          </a:xfrm>
          <a:prstGeom prst="heart">
            <a:avLst/>
          </a:prstGeom>
          <a:solidFill>
            <a:srgbClr val="C0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Srdce 16"/>
          <p:cNvSpPr/>
          <p:nvPr/>
        </p:nvSpPr>
        <p:spPr>
          <a:xfrm>
            <a:off x="5148064" y="1700808"/>
            <a:ext cx="482352" cy="504056"/>
          </a:xfrm>
          <a:prstGeom prst="heart">
            <a:avLst/>
          </a:prstGeom>
          <a:solidFill>
            <a:srgbClr val="C0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Srdce 17"/>
          <p:cNvSpPr/>
          <p:nvPr/>
        </p:nvSpPr>
        <p:spPr>
          <a:xfrm>
            <a:off x="7164288" y="5877272"/>
            <a:ext cx="482352" cy="504056"/>
          </a:xfrm>
          <a:prstGeom prst="heart">
            <a:avLst/>
          </a:prstGeom>
          <a:solidFill>
            <a:srgbClr val="C0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Srdce 18"/>
          <p:cNvSpPr/>
          <p:nvPr/>
        </p:nvSpPr>
        <p:spPr>
          <a:xfrm>
            <a:off x="6948264" y="2708920"/>
            <a:ext cx="482352" cy="504056"/>
          </a:xfrm>
          <a:prstGeom prst="heart">
            <a:avLst/>
          </a:prstGeom>
          <a:solidFill>
            <a:srgbClr val="C0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Srdce 19"/>
          <p:cNvSpPr/>
          <p:nvPr/>
        </p:nvSpPr>
        <p:spPr>
          <a:xfrm>
            <a:off x="4644008" y="2564904"/>
            <a:ext cx="482352" cy="504056"/>
          </a:xfrm>
          <a:prstGeom prst="heart">
            <a:avLst/>
          </a:prstGeom>
          <a:solidFill>
            <a:srgbClr val="C0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Srdce 20"/>
          <p:cNvSpPr/>
          <p:nvPr/>
        </p:nvSpPr>
        <p:spPr>
          <a:xfrm>
            <a:off x="4860032" y="4293096"/>
            <a:ext cx="482352" cy="504056"/>
          </a:xfrm>
          <a:prstGeom prst="heart">
            <a:avLst/>
          </a:prstGeom>
          <a:solidFill>
            <a:srgbClr val="C0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" name="TextovéPole 21"/>
          <p:cNvSpPr txBox="1"/>
          <p:nvPr/>
        </p:nvSpPr>
        <p:spPr>
          <a:xfrm>
            <a:off x="1403648" y="2564904"/>
            <a:ext cx="64807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___</a:t>
            </a:r>
            <a:endParaRPr lang="cs-CZ" dirty="0"/>
          </a:p>
        </p:txBody>
      </p:sp>
      <p:sp>
        <p:nvSpPr>
          <p:cNvPr id="23" name="Měsíc 22"/>
          <p:cNvSpPr/>
          <p:nvPr/>
        </p:nvSpPr>
        <p:spPr>
          <a:xfrm>
            <a:off x="755576" y="3140968"/>
            <a:ext cx="313184" cy="626368"/>
          </a:xfrm>
          <a:prstGeom prst="moon">
            <a:avLst/>
          </a:prstGeom>
          <a:solidFill>
            <a:schemeClr val="accent4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6" name="Měsíc 25"/>
          <p:cNvSpPr/>
          <p:nvPr/>
        </p:nvSpPr>
        <p:spPr>
          <a:xfrm>
            <a:off x="5508104" y="548680"/>
            <a:ext cx="313184" cy="626368"/>
          </a:xfrm>
          <a:prstGeom prst="moon">
            <a:avLst/>
          </a:prstGeom>
          <a:solidFill>
            <a:schemeClr val="accent4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7" name="Měsíc 26"/>
          <p:cNvSpPr/>
          <p:nvPr/>
        </p:nvSpPr>
        <p:spPr>
          <a:xfrm>
            <a:off x="5580112" y="6021288"/>
            <a:ext cx="313184" cy="626368"/>
          </a:xfrm>
          <a:prstGeom prst="moon">
            <a:avLst>
              <a:gd name="adj" fmla="val 45241"/>
            </a:avLst>
          </a:prstGeom>
          <a:solidFill>
            <a:schemeClr val="accent4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8" name="Veselý obličej 27"/>
          <p:cNvSpPr/>
          <p:nvPr/>
        </p:nvSpPr>
        <p:spPr>
          <a:xfrm>
            <a:off x="755576" y="3933056"/>
            <a:ext cx="410344" cy="482352"/>
          </a:xfrm>
          <a:prstGeom prst="smileyFace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9" name="Veselý obličej 28"/>
          <p:cNvSpPr/>
          <p:nvPr/>
        </p:nvSpPr>
        <p:spPr>
          <a:xfrm>
            <a:off x="6804248" y="1124744"/>
            <a:ext cx="482352" cy="576064"/>
          </a:xfrm>
          <a:prstGeom prst="smileyFace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0" name="Veselý obličej 29"/>
          <p:cNvSpPr/>
          <p:nvPr/>
        </p:nvSpPr>
        <p:spPr>
          <a:xfrm>
            <a:off x="7020272" y="4437112"/>
            <a:ext cx="482352" cy="576064"/>
          </a:xfrm>
          <a:prstGeom prst="smileyFace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1" name="Veselý obličej 30"/>
          <p:cNvSpPr/>
          <p:nvPr/>
        </p:nvSpPr>
        <p:spPr>
          <a:xfrm>
            <a:off x="3851920" y="4509120"/>
            <a:ext cx="482352" cy="576064"/>
          </a:xfrm>
          <a:prstGeom prst="smileyFace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2" name="Mrak 31"/>
          <p:cNvSpPr/>
          <p:nvPr/>
        </p:nvSpPr>
        <p:spPr>
          <a:xfrm>
            <a:off x="683568" y="4581128"/>
            <a:ext cx="626368" cy="554360"/>
          </a:xfrm>
          <a:prstGeom prst="cloud">
            <a:avLst/>
          </a:prstGeom>
          <a:solidFill>
            <a:schemeClr val="accent2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3" name="Mrak 32"/>
          <p:cNvSpPr/>
          <p:nvPr/>
        </p:nvSpPr>
        <p:spPr>
          <a:xfrm>
            <a:off x="7812360" y="1916832"/>
            <a:ext cx="626368" cy="554360"/>
          </a:xfrm>
          <a:prstGeom prst="cloud">
            <a:avLst/>
          </a:prstGeom>
          <a:solidFill>
            <a:schemeClr val="accent2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4" name="Mrak 33"/>
          <p:cNvSpPr/>
          <p:nvPr/>
        </p:nvSpPr>
        <p:spPr>
          <a:xfrm>
            <a:off x="8028384" y="3789040"/>
            <a:ext cx="626368" cy="554360"/>
          </a:xfrm>
          <a:prstGeom prst="cloud">
            <a:avLst/>
          </a:prstGeom>
          <a:solidFill>
            <a:schemeClr val="accent2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5" name="Mrak 34"/>
          <p:cNvSpPr/>
          <p:nvPr/>
        </p:nvSpPr>
        <p:spPr>
          <a:xfrm>
            <a:off x="5796136" y="2996952"/>
            <a:ext cx="626368" cy="554360"/>
          </a:xfrm>
          <a:prstGeom prst="cloud">
            <a:avLst/>
          </a:prstGeom>
          <a:solidFill>
            <a:schemeClr val="accent2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6" name="Mrak 35"/>
          <p:cNvSpPr/>
          <p:nvPr/>
        </p:nvSpPr>
        <p:spPr>
          <a:xfrm>
            <a:off x="3851920" y="1700808"/>
            <a:ext cx="626368" cy="554360"/>
          </a:xfrm>
          <a:prstGeom prst="cloud">
            <a:avLst/>
          </a:prstGeom>
          <a:solidFill>
            <a:schemeClr val="accent2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7" name="Mrak 36"/>
          <p:cNvSpPr/>
          <p:nvPr/>
        </p:nvSpPr>
        <p:spPr>
          <a:xfrm>
            <a:off x="3419872" y="2420888"/>
            <a:ext cx="626368" cy="554360"/>
          </a:xfrm>
          <a:prstGeom prst="cloud">
            <a:avLst/>
          </a:prstGeom>
          <a:solidFill>
            <a:schemeClr val="accent2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8" name="Rovnoramenný trojúhelník 37"/>
          <p:cNvSpPr/>
          <p:nvPr/>
        </p:nvSpPr>
        <p:spPr>
          <a:xfrm>
            <a:off x="683568" y="5301208"/>
            <a:ext cx="556648" cy="482352"/>
          </a:xfrm>
          <a:prstGeom prst="triangle">
            <a:avLst>
              <a:gd name="adj" fmla="val 50000"/>
            </a:avLst>
          </a:prstGeom>
          <a:solidFill>
            <a:srgbClr val="7030A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9" name="Rovnoramenný trojúhelník 38"/>
          <p:cNvSpPr/>
          <p:nvPr/>
        </p:nvSpPr>
        <p:spPr>
          <a:xfrm>
            <a:off x="4716016" y="3501008"/>
            <a:ext cx="556648" cy="482352"/>
          </a:xfrm>
          <a:prstGeom prst="triangle">
            <a:avLst>
              <a:gd name="adj" fmla="val 50000"/>
            </a:avLst>
          </a:prstGeom>
          <a:solidFill>
            <a:srgbClr val="7030A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0" name="Rovnoramenný trojúhelník 39"/>
          <p:cNvSpPr/>
          <p:nvPr/>
        </p:nvSpPr>
        <p:spPr>
          <a:xfrm>
            <a:off x="7596336" y="2996952"/>
            <a:ext cx="556648" cy="482352"/>
          </a:xfrm>
          <a:prstGeom prst="triangle">
            <a:avLst>
              <a:gd name="adj" fmla="val 50000"/>
            </a:avLst>
          </a:prstGeom>
          <a:solidFill>
            <a:srgbClr val="7030A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1" name="Rovnoramenný trojúhelník 40"/>
          <p:cNvSpPr/>
          <p:nvPr/>
        </p:nvSpPr>
        <p:spPr>
          <a:xfrm>
            <a:off x="5076056" y="5085184"/>
            <a:ext cx="556648" cy="482352"/>
          </a:xfrm>
          <a:prstGeom prst="triangle">
            <a:avLst>
              <a:gd name="adj" fmla="val 50000"/>
            </a:avLst>
          </a:prstGeom>
          <a:solidFill>
            <a:srgbClr val="7030A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2" name="Rovnoramenný trojúhelník 41"/>
          <p:cNvSpPr/>
          <p:nvPr/>
        </p:nvSpPr>
        <p:spPr>
          <a:xfrm>
            <a:off x="5940152" y="1124744"/>
            <a:ext cx="556648" cy="482352"/>
          </a:xfrm>
          <a:prstGeom prst="triangle">
            <a:avLst>
              <a:gd name="adj" fmla="val 50000"/>
            </a:avLst>
          </a:prstGeom>
          <a:solidFill>
            <a:srgbClr val="7030A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3" name="12cípá hvězda 42"/>
          <p:cNvSpPr/>
          <p:nvPr/>
        </p:nvSpPr>
        <p:spPr>
          <a:xfrm>
            <a:off x="755576" y="6021288"/>
            <a:ext cx="504056" cy="648072"/>
          </a:xfrm>
          <a:prstGeom prst="star12">
            <a:avLst/>
          </a:prstGeom>
          <a:solidFill>
            <a:schemeClr val="accent3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4" name="12cípá hvězda 43"/>
          <p:cNvSpPr/>
          <p:nvPr/>
        </p:nvSpPr>
        <p:spPr>
          <a:xfrm>
            <a:off x="6300192" y="4725144"/>
            <a:ext cx="504056" cy="648072"/>
          </a:xfrm>
          <a:prstGeom prst="star12">
            <a:avLst/>
          </a:prstGeom>
          <a:solidFill>
            <a:schemeClr val="accent3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5" name="TextovéPole 44"/>
          <p:cNvSpPr txBox="1"/>
          <p:nvPr/>
        </p:nvSpPr>
        <p:spPr>
          <a:xfrm>
            <a:off x="1403648" y="3212976"/>
            <a:ext cx="64807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___</a:t>
            </a:r>
            <a:endParaRPr lang="cs-CZ" dirty="0"/>
          </a:p>
        </p:txBody>
      </p:sp>
      <p:sp>
        <p:nvSpPr>
          <p:cNvPr id="47" name="TextovéPole 46"/>
          <p:cNvSpPr txBox="1"/>
          <p:nvPr/>
        </p:nvSpPr>
        <p:spPr>
          <a:xfrm>
            <a:off x="1475655" y="3933056"/>
            <a:ext cx="79208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___</a:t>
            </a:r>
            <a:endParaRPr lang="cs-CZ" dirty="0"/>
          </a:p>
        </p:txBody>
      </p:sp>
      <p:sp>
        <p:nvSpPr>
          <p:cNvPr id="48" name="TextovéPole 47"/>
          <p:cNvSpPr txBox="1"/>
          <p:nvPr/>
        </p:nvSpPr>
        <p:spPr>
          <a:xfrm>
            <a:off x="1475656" y="4581128"/>
            <a:ext cx="71340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___</a:t>
            </a:r>
            <a:endParaRPr lang="cs-CZ" dirty="0"/>
          </a:p>
        </p:txBody>
      </p:sp>
      <p:sp>
        <p:nvSpPr>
          <p:cNvPr id="49" name="TextovéPole 48"/>
          <p:cNvSpPr txBox="1"/>
          <p:nvPr/>
        </p:nvSpPr>
        <p:spPr>
          <a:xfrm flipH="1">
            <a:off x="1475655" y="5517232"/>
            <a:ext cx="93610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___</a:t>
            </a:r>
            <a:endParaRPr lang="cs-CZ" dirty="0"/>
          </a:p>
        </p:txBody>
      </p:sp>
      <p:sp>
        <p:nvSpPr>
          <p:cNvPr id="50" name="TextovéPole 49"/>
          <p:cNvSpPr txBox="1"/>
          <p:nvPr/>
        </p:nvSpPr>
        <p:spPr>
          <a:xfrm>
            <a:off x="1475656" y="6309320"/>
            <a:ext cx="64807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___</a:t>
            </a:r>
            <a:endParaRPr lang="cs-CZ" dirty="0"/>
          </a:p>
        </p:txBody>
      </p:sp>
    </p:spTree>
  </p:cSld>
  <p:clrMapOvr>
    <a:masterClrMapping/>
  </p:clrMapOvr>
  <p:transition>
    <p:zoom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400" i="1" dirty="0" err="1" smtClean="0">
                <a:solidFill>
                  <a:schemeClr val="accent3">
                    <a:lumMod val="50000"/>
                  </a:schemeClr>
                </a:solidFill>
                <a:latin typeface="Algerian" pitchFamily="82" charset="0"/>
              </a:rPr>
              <a:t>Write</a:t>
            </a:r>
            <a:r>
              <a:rPr lang="cs-CZ" sz="4400" i="1" dirty="0" smtClean="0">
                <a:solidFill>
                  <a:schemeClr val="accent3">
                    <a:lumMod val="50000"/>
                  </a:schemeClr>
                </a:solidFill>
                <a:latin typeface="Algerian" pitchFamily="82" charset="0"/>
              </a:rPr>
              <a:t> </a:t>
            </a:r>
            <a:r>
              <a:rPr lang="cs-CZ" sz="4400" i="1" dirty="0" err="1" smtClean="0">
                <a:solidFill>
                  <a:schemeClr val="accent3">
                    <a:lumMod val="50000"/>
                  </a:schemeClr>
                </a:solidFill>
                <a:latin typeface="Algerian" pitchFamily="82" charset="0"/>
              </a:rPr>
              <a:t>the</a:t>
            </a:r>
            <a:r>
              <a:rPr lang="cs-CZ" sz="4400" i="1" dirty="0" smtClean="0">
                <a:solidFill>
                  <a:schemeClr val="accent3">
                    <a:lumMod val="50000"/>
                  </a:schemeClr>
                </a:solidFill>
                <a:latin typeface="Algerian" pitchFamily="82" charset="0"/>
              </a:rPr>
              <a:t> </a:t>
            </a:r>
            <a:r>
              <a:rPr lang="cs-CZ" sz="4400" i="1" dirty="0" err="1" smtClean="0">
                <a:solidFill>
                  <a:schemeClr val="accent3">
                    <a:lumMod val="50000"/>
                  </a:schemeClr>
                </a:solidFill>
                <a:latin typeface="Algerian" pitchFamily="82" charset="0"/>
              </a:rPr>
              <a:t>number</a:t>
            </a:r>
            <a:r>
              <a:rPr lang="cs-CZ" sz="4400" i="1" dirty="0" smtClean="0">
                <a:solidFill>
                  <a:schemeClr val="accent3">
                    <a:lumMod val="50000"/>
                  </a:schemeClr>
                </a:solidFill>
                <a:latin typeface="Algerian" pitchFamily="82" charset="0"/>
              </a:rPr>
              <a:t>.</a:t>
            </a:r>
            <a:endParaRPr lang="cs-CZ" sz="4400" i="1" dirty="0">
              <a:solidFill>
                <a:schemeClr val="accent3">
                  <a:lumMod val="50000"/>
                </a:schemeClr>
              </a:solidFill>
              <a:latin typeface="Algerian" pitchFamily="82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r>
              <a:rPr lang="cs-CZ" dirty="0" err="1" smtClean="0"/>
              <a:t>five</a:t>
            </a:r>
            <a:r>
              <a:rPr lang="cs-CZ" dirty="0" smtClean="0"/>
              <a:t> ___			____________________</a:t>
            </a:r>
          </a:p>
          <a:p>
            <a:r>
              <a:rPr lang="cs-CZ" dirty="0" err="1" smtClean="0"/>
              <a:t>one</a:t>
            </a:r>
            <a:r>
              <a:rPr lang="cs-CZ" dirty="0" smtClean="0"/>
              <a:t> ___			____________________</a:t>
            </a:r>
          </a:p>
          <a:p>
            <a:r>
              <a:rPr lang="cs-CZ" dirty="0" smtClean="0"/>
              <a:t>ten ___			____________________</a:t>
            </a:r>
          </a:p>
          <a:p>
            <a:r>
              <a:rPr lang="cs-CZ" dirty="0" err="1" smtClean="0"/>
              <a:t>eight</a:t>
            </a:r>
            <a:r>
              <a:rPr lang="cs-CZ" dirty="0" smtClean="0"/>
              <a:t> ___			____________________</a:t>
            </a:r>
          </a:p>
          <a:p>
            <a:r>
              <a:rPr lang="cs-CZ" dirty="0" err="1" smtClean="0"/>
              <a:t>nine</a:t>
            </a:r>
            <a:r>
              <a:rPr lang="cs-CZ" dirty="0" smtClean="0"/>
              <a:t> ___			____________________</a:t>
            </a:r>
          </a:p>
          <a:p>
            <a:r>
              <a:rPr lang="cs-CZ" dirty="0" err="1" smtClean="0"/>
              <a:t>seven</a:t>
            </a:r>
            <a:r>
              <a:rPr lang="cs-CZ" dirty="0" smtClean="0"/>
              <a:t> ___			____________________</a:t>
            </a:r>
          </a:p>
          <a:p>
            <a:r>
              <a:rPr lang="cs-CZ" dirty="0" err="1" smtClean="0"/>
              <a:t>two</a:t>
            </a:r>
            <a:r>
              <a:rPr lang="cs-CZ" dirty="0" smtClean="0"/>
              <a:t> ___			____________________</a:t>
            </a:r>
          </a:p>
          <a:p>
            <a:r>
              <a:rPr lang="cs-CZ" dirty="0" err="1" smtClean="0"/>
              <a:t>six</a:t>
            </a:r>
            <a:r>
              <a:rPr lang="cs-CZ" dirty="0" smtClean="0"/>
              <a:t> __			____________________</a:t>
            </a:r>
          </a:p>
          <a:p>
            <a:r>
              <a:rPr lang="cs-CZ" dirty="0" err="1" smtClean="0"/>
              <a:t>three</a:t>
            </a:r>
            <a:r>
              <a:rPr lang="cs-CZ" dirty="0" smtClean="0"/>
              <a:t> ___			____________________</a:t>
            </a:r>
          </a:p>
          <a:p>
            <a:r>
              <a:rPr lang="cs-CZ" dirty="0" err="1" smtClean="0"/>
              <a:t>four</a:t>
            </a:r>
            <a:r>
              <a:rPr lang="cs-CZ" dirty="0" smtClean="0"/>
              <a:t> ___			____________________</a:t>
            </a:r>
          </a:p>
          <a:p>
            <a:endParaRPr lang="cs-CZ" dirty="0"/>
          </a:p>
        </p:txBody>
      </p:sp>
    </p:spTree>
  </p:cSld>
  <p:clrMapOvr>
    <a:masterClrMapping/>
  </p:clrMapOvr>
  <p:transition>
    <p:zoom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>
          <a:xfrm>
            <a:off x="2286000" y="1196752"/>
            <a:ext cx="6172200" cy="1440160"/>
          </a:xfrm>
        </p:spPr>
        <p:txBody>
          <a:bodyPr>
            <a:normAutofit/>
          </a:bodyPr>
          <a:lstStyle/>
          <a:p>
            <a:r>
              <a:rPr lang="cs-CZ" sz="4400" i="1" dirty="0" err="1" smtClean="0">
                <a:solidFill>
                  <a:schemeClr val="accent1">
                    <a:lumMod val="75000"/>
                  </a:schemeClr>
                </a:solidFill>
                <a:latin typeface="Algerian" pitchFamily="82" charset="0"/>
              </a:rPr>
              <a:t>what</a:t>
            </a:r>
            <a:r>
              <a:rPr lang="cs-CZ" sz="4400" i="1" dirty="0" smtClean="0">
                <a:solidFill>
                  <a:schemeClr val="accent1">
                    <a:lumMod val="75000"/>
                  </a:schemeClr>
                </a:solidFill>
                <a:latin typeface="Algerian" pitchFamily="82" charset="0"/>
              </a:rPr>
              <a:t> </a:t>
            </a:r>
            <a:r>
              <a:rPr lang="cs-CZ" sz="4400" i="1" dirty="0" err="1" smtClean="0">
                <a:solidFill>
                  <a:schemeClr val="accent1">
                    <a:lumMod val="75000"/>
                  </a:schemeClr>
                </a:solidFill>
                <a:latin typeface="Algerian" pitchFamily="82" charset="0"/>
              </a:rPr>
              <a:t>about</a:t>
            </a:r>
            <a:r>
              <a:rPr lang="cs-CZ" sz="4400" i="1" dirty="0" smtClean="0">
                <a:solidFill>
                  <a:schemeClr val="accent1">
                    <a:lumMod val="75000"/>
                  </a:schemeClr>
                </a:solidFill>
                <a:latin typeface="Algerian" pitchFamily="82" charset="0"/>
              </a:rPr>
              <a:t> a </a:t>
            </a:r>
            <a:r>
              <a:rPr lang="cs-CZ" sz="4400" i="1" dirty="0" err="1" smtClean="0">
                <a:solidFill>
                  <a:schemeClr val="accent1">
                    <a:lumMod val="75000"/>
                  </a:schemeClr>
                </a:solidFill>
                <a:latin typeface="Algerian" pitchFamily="82" charset="0"/>
              </a:rPr>
              <a:t>new</a:t>
            </a:r>
            <a:r>
              <a:rPr lang="cs-CZ" sz="4400" i="1" dirty="0" smtClean="0">
                <a:solidFill>
                  <a:schemeClr val="accent1">
                    <a:lumMod val="75000"/>
                  </a:schemeClr>
                </a:solidFill>
                <a:latin typeface="Algerian" pitchFamily="82" charset="0"/>
              </a:rPr>
              <a:t> game?</a:t>
            </a:r>
            <a:endParaRPr lang="cs-CZ" sz="4400" i="1" dirty="0">
              <a:solidFill>
                <a:schemeClr val="accent1">
                  <a:lumMod val="75000"/>
                </a:schemeClr>
              </a:solidFill>
              <a:latin typeface="Algerian" pitchFamily="82" charset="0"/>
            </a:endParaRPr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sz="3600" dirty="0" err="1" smtClean="0">
                <a:latin typeface="Jokerman" pitchFamily="82" charset="0"/>
              </a:rPr>
              <a:t>Move</a:t>
            </a:r>
            <a:r>
              <a:rPr lang="cs-CZ" sz="3600" dirty="0" smtClean="0">
                <a:latin typeface="Jokerman" pitchFamily="82" charset="0"/>
              </a:rPr>
              <a:t>  </a:t>
            </a:r>
            <a:r>
              <a:rPr lang="cs-CZ" sz="3600" dirty="0" err="1" smtClean="0">
                <a:latin typeface="Jokerman" pitchFamily="82" charset="0"/>
              </a:rPr>
              <a:t>around</a:t>
            </a:r>
            <a:r>
              <a:rPr lang="cs-CZ" sz="3600" dirty="0" smtClean="0">
                <a:latin typeface="Jokerman" pitchFamily="82" charset="0"/>
              </a:rPr>
              <a:t>! </a:t>
            </a:r>
            <a:r>
              <a:rPr lang="cs-CZ" sz="3600" dirty="0" err="1" smtClean="0">
                <a:latin typeface="Jokerman" pitchFamily="82" charset="0"/>
              </a:rPr>
              <a:t>Form</a:t>
            </a:r>
            <a:r>
              <a:rPr lang="cs-CZ" sz="3600" dirty="0" smtClean="0">
                <a:latin typeface="Jokerman" pitchFamily="82" charset="0"/>
              </a:rPr>
              <a:t> </a:t>
            </a:r>
            <a:r>
              <a:rPr lang="cs-CZ" sz="3600" dirty="0" err="1" smtClean="0">
                <a:latin typeface="Jokerman" pitchFamily="82" charset="0"/>
              </a:rPr>
              <a:t>groups</a:t>
            </a:r>
            <a:r>
              <a:rPr lang="cs-CZ" sz="3600" dirty="0" smtClean="0">
                <a:latin typeface="Jokerman" pitchFamily="82" charset="0"/>
              </a:rPr>
              <a:t> </a:t>
            </a:r>
            <a:r>
              <a:rPr lang="cs-CZ" sz="3600" dirty="0" err="1" smtClean="0">
                <a:latin typeface="Jokerman" pitchFamily="82" charset="0"/>
              </a:rPr>
              <a:t>of</a:t>
            </a:r>
            <a:r>
              <a:rPr lang="cs-CZ" sz="3600" dirty="0" smtClean="0">
                <a:latin typeface="Jokerman" pitchFamily="82" charset="0"/>
              </a:rPr>
              <a:t> </a:t>
            </a:r>
            <a:r>
              <a:rPr lang="cs-CZ" sz="3600" dirty="0" err="1" smtClean="0">
                <a:latin typeface="Jokerman" pitchFamily="82" charset="0"/>
              </a:rPr>
              <a:t>two</a:t>
            </a:r>
            <a:r>
              <a:rPr lang="cs-CZ" sz="3600" dirty="0" smtClean="0">
                <a:latin typeface="Jokerman" pitchFamily="82" charset="0"/>
              </a:rPr>
              <a:t>, </a:t>
            </a:r>
            <a:r>
              <a:rPr lang="cs-CZ" sz="3600" dirty="0" err="1" smtClean="0">
                <a:latin typeface="Jokerman" pitchFamily="82" charset="0"/>
              </a:rPr>
              <a:t>six</a:t>
            </a:r>
            <a:r>
              <a:rPr lang="cs-CZ" sz="3600" dirty="0" smtClean="0">
                <a:latin typeface="Jokerman" pitchFamily="82" charset="0"/>
              </a:rPr>
              <a:t>, </a:t>
            </a:r>
            <a:r>
              <a:rPr lang="cs-CZ" sz="3600" dirty="0" err="1" smtClean="0">
                <a:latin typeface="Jokerman" pitchFamily="82" charset="0"/>
              </a:rPr>
              <a:t>five</a:t>
            </a:r>
            <a:r>
              <a:rPr lang="cs-CZ" sz="3600" dirty="0" smtClean="0">
                <a:latin typeface="Jokerman" pitchFamily="82" charset="0"/>
              </a:rPr>
              <a:t>…</a:t>
            </a:r>
            <a:endParaRPr lang="cs-CZ" sz="3600" dirty="0">
              <a:latin typeface="Jokerman" pitchFamily="82" charset="0"/>
            </a:endParaRPr>
          </a:p>
        </p:txBody>
      </p:sp>
    </p:spTree>
  </p:cSld>
  <p:clrMapOvr>
    <a:masterClrMapping/>
  </p:clrMapOvr>
  <p:transition>
    <p:zoom/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Zástupný symbol pro obsah 3"/>
          <p:cNvSpPr>
            <a:spLocks noGrp="1"/>
          </p:cNvSpPr>
          <p:nvPr>
            <p:ph sz="quarter" idx="4294967295"/>
          </p:nvPr>
        </p:nvSpPr>
        <p:spPr>
          <a:xfrm>
            <a:off x="2339752" y="1412776"/>
            <a:ext cx="4320480" cy="4484787"/>
          </a:xfrm>
          <a:solidFill>
            <a:schemeClr val="accent1">
              <a:lumMod val="75000"/>
            </a:schemeClr>
          </a:solidFill>
          <a:effectLst>
            <a:glow rad="228600">
              <a:schemeClr val="accent1">
                <a:satMod val="175000"/>
                <a:alpha val="40000"/>
              </a:schemeClr>
            </a:glow>
          </a:effectLst>
          <a:scene3d>
            <a:camera prst="perspectiveContrastingLeftFacing"/>
            <a:lightRig rig="threePt" dir="t"/>
          </a:scene3d>
        </p:spPr>
        <p:txBody>
          <a:bodyPr>
            <a:normAutofit/>
          </a:bodyPr>
          <a:lstStyle/>
          <a:p>
            <a:pPr>
              <a:buNone/>
            </a:pPr>
            <a:r>
              <a:rPr lang="cs-CZ" sz="3200" dirty="0" smtClean="0">
                <a:latin typeface="Jokerman" pitchFamily="82" charset="0"/>
              </a:rPr>
              <a:t>1, 2, 3, 4-</a:t>
            </a:r>
          </a:p>
          <a:p>
            <a:pPr>
              <a:buNone/>
            </a:pPr>
            <a:r>
              <a:rPr lang="cs-CZ" sz="3200" dirty="0" smtClean="0">
                <a:latin typeface="Jokerman" pitchFamily="82" charset="0"/>
              </a:rPr>
              <a:t>go to </a:t>
            </a:r>
            <a:r>
              <a:rPr lang="cs-CZ" sz="3200" dirty="0" err="1" smtClean="0">
                <a:latin typeface="Jokerman" pitchFamily="82" charset="0"/>
              </a:rPr>
              <a:t>school</a:t>
            </a:r>
            <a:endParaRPr lang="cs-CZ" sz="3200" dirty="0" smtClean="0">
              <a:latin typeface="Jokerman" pitchFamily="82" charset="0"/>
            </a:endParaRPr>
          </a:p>
          <a:p>
            <a:pPr>
              <a:buNone/>
            </a:pPr>
            <a:r>
              <a:rPr lang="cs-CZ" sz="3200" dirty="0" err="1" smtClean="0">
                <a:latin typeface="Jokerman" pitchFamily="82" charset="0"/>
              </a:rPr>
              <a:t>and</a:t>
            </a:r>
            <a:r>
              <a:rPr lang="cs-CZ" sz="3200" dirty="0" smtClean="0">
                <a:latin typeface="Jokerman" pitchFamily="82" charset="0"/>
              </a:rPr>
              <a:t> </a:t>
            </a:r>
            <a:r>
              <a:rPr lang="cs-CZ" sz="3200" dirty="0" err="1" smtClean="0">
                <a:latin typeface="Jokerman" pitchFamily="82" charset="0"/>
              </a:rPr>
              <a:t>shut</a:t>
            </a:r>
            <a:r>
              <a:rPr lang="cs-CZ" sz="3200" dirty="0" smtClean="0">
                <a:latin typeface="Jokerman" pitchFamily="82" charset="0"/>
              </a:rPr>
              <a:t> </a:t>
            </a:r>
            <a:r>
              <a:rPr lang="cs-CZ" sz="3200" dirty="0" err="1" smtClean="0">
                <a:latin typeface="Jokerman" pitchFamily="82" charset="0"/>
              </a:rPr>
              <a:t>the</a:t>
            </a:r>
            <a:r>
              <a:rPr lang="cs-CZ" sz="3200" dirty="0" smtClean="0">
                <a:latin typeface="Jokerman" pitchFamily="82" charset="0"/>
              </a:rPr>
              <a:t> </a:t>
            </a:r>
            <a:r>
              <a:rPr lang="cs-CZ" sz="3200" dirty="0" err="1" smtClean="0">
                <a:latin typeface="Jokerman" pitchFamily="82" charset="0"/>
              </a:rPr>
              <a:t>door</a:t>
            </a:r>
            <a:r>
              <a:rPr lang="cs-CZ" sz="3200" dirty="0" smtClean="0">
                <a:latin typeface="Jokerman" pitchFamily="82" charset="0"/>
              </a:rPr>
              <a:t>.</a:t>
            </a:r>
          </a:p>
          <a:p>
            <a:pPr>
              <a:buNone/>
            </a:pPr>
            <a:r>
              <a:rPr lang="cs-CZ" sz="3200" dirty="0" smtClean="0">
                <a:latin typeface="Jokerman" pitchFamily="82" charset="0"/>
              </a:rPr>
              <a:t>5, 6, 7, 8-</a:t>
            </a:r>
          </a:p>
          <a:p>
            <a:pPr>
              <a:buNone/>
            </a:pPr>
            <a:r>
              <a:rPr lang="cs-CZ" sz="3200" dirty="0" smtClean="0">
                <a:latin typeface="Jokerman" pitchFamily="82" charset="0"/>
              </a:rPr>
              <a:t>don´t </a:t>
            </a:r>
            <a:r>
              <a:rPr lang="cs-CZ" sz="3200" dirty="0" err="1" smtClean="0">
                <a:latin typeface="Jokerman" pitchFamily="82" charset="0"/>
              </a:rPr>
              <a:t>be</a:t>
            </a:r>
            <a:r>
              <a:rPr lang="cs-CZ" sz="3200" dirty="0" smtClean="0">
                <a:latin typeface="Jokerman" pitchFamily="82" charset="0"/>
              </a:rPr>
              <a:t> </a:t>
            </a:r>
            <a:r>
              <a:rPr lang="cs-CZ" sz="3200" dirty="0" err="1" smtClean="0">
                <a:latin typeface="Jokerman" pitchFamily="82" charset="0"/>
              </a:rPr>
              <a:t>lazy</a:t>
            </a:r>
            <a:r>
              <a:rPr lang="cs-CZ" sz="3200" dirty="0" smtClean="0">
                <a:latin typeface="Jokerman" pitchFamily="82" charset="0"/>
              </a:rPr>
              <a:t>,</a:t>
            </a:r>
          </a:p>
          <a:p>
            <a:pPr>
              <a:buNone/>
            </a:pPr>
            <a:r>
              <a:rPr lang="cs-CZ" sz="3200" dirty="0" smtClean="0">
                <a:latin typeface="Jokerman" pitchFamily="82" charset="0"/>
              </a:rPr>
              <a:t>don´t </a:t>
            </a:r>
            <a:r>
              <a:rPr lang="cs-CZ" sz="3200" dirty="0" err="1" smtClean="0">
                <a:latin typeface="Jokerman" pitchFamily="82" charset="0"/>
              </a:rPr>
              <a:t>be</a:t>
            </a:r>
            <a:r>
              <a:rPr lang="cs-CZ" sz="3200" dirty="0" smtClean="0">
                <a:latin typeface="Jokerman" pitchFamily="82" charset="0"/>
              </a:rPr>
              <a:t> </a:t>
            </a:r>
            <a:r>
              <a:rPr lang="cs-CZ" sz="3200" dirty="0" err="1" smtClean="0">
                <a:latin typeface="Jokerman" pitchFamily="82" charset="0"/>
              </a:rPr>
              <a:t>late</a:t>
            </a:r>
            <a:r>
              <a:rPr lang="cs-CZ" sz="3200" dirty="0" smtClean="0">
                <a:latin typeface="Jokerman" pitchFamily="82" charset="0"/>
              </a:rPr>
              <a:t>.</a:t>
            </a:r>
            <a:endParaRPr lang="cs-CZ" sz="3200" dirty="0">
              <a:latin typeface="Jokerman" pitchFamily="82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611560" y="1052736"/>
            <a:ext cx="2160240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i="1" dirty="0" smtClean="0">
                <a:solidFill>
                  <a:schemeClr val="accent3">
                    <a:lumMod val="50000"/>
                  </a:schemeClr>
                </a:solidFill>
                <a:latin typeface="Algerian" pitchFamily="82" charset="0"/>
              </a:rPr>
              <a:t>Listen.</a:t>
            </a:r>
            <a:endParaRPr lang="cs-CZ" sz="4400" i="1" dirty="0">
              <a:solidFill>
                <a:schemeClr val="accent3">
                  <a:lumMod val="50000"/>
                </a:schemeClr>
              </a:solidFill>
              <a:latin typeface="Algerian" pitchFamily="82" charset="0"/>
            </a:endParaRPr>
          </a:p>
        </p:txBody>
      </p:sp>
      <p:pic>
        <p:nvPicPr>
          <p:cNvPr id="1026" name="Picture 2" descr="Zobrazit podrobnosti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11560" y="2636912"/>
            <a:ext cx="2116832" cy="2736304"/>
          </a:xfrm>
          <a:prstGeom prst="rect">
            <a:avLst/>
          </a:prstGeom>
          <a:noFill/>
        </p:spPr>
      </p:pic>
      <p:pic>
        <p:nvPicPr>
          <p:cNvPr id="1028" name="Picture 4" descr="Zobrazit podrobnosti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876256" y="5229200"/>
            <a:ext cx="1252736" cy="1396752"/>
          </a:xfrm>
          <a:prstGeom prst="rect">
            <a:avLst/>
          </a:prstGeom>
          <a:noFill/>
        </p:spPr>
      </p:pic>
    </p:spTree>
  </p:cSld>
  <p:clrMapOvr>
    <a:masterClrMapping/>
  </p:clrMapOvr>
  <p:transition>
    <p:zoom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2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835696" y="1628800"/>
            <a:ext cx="5401022" cy="400575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>
    <p:zoom/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rkýř">
  <a:themeElements>
    <a:clrScheme name="Arkýř">
      <a:dk1>
        <a:sysClr val="windowText" lastClr="000000"/>
      </a:dk1>
      <a:lt1>
        <a:sysClr val="window" lastClr="FFFFFF"/>
      </a:lt1>
      <a:dk2>
        <a:srgbClr val="575F6D"/>
      </a:dk2>
      <a:lt2>
        <a:srgbClr val="FFF39D"/>
      </a:lt2>
      <a:accent1>
        <a:srgbClr val="FE8637"/>
      </a:accent1>
      <a:accent2>
        <a:srgbClr val="7598D9"/>
      </a:accent2>
      <a:accent3>
        <a:srgbClr val="B32C16"/>
      </a:accent3>
      <a:accent4>
        <a:srgbClr val="F5CD2D"/>
      </a:accent4>
      <a:accent5>
        <a:srgbClr val="AEBAD5"/>
      </a:accent5>
      <a:accent6>
        <a:srgbClr val="777C84"/>
      </a:accent6>
      <a:hlink>
        <a:srgbClr val="D2611C"/>
      </a:hlink>
      <a:folHlink>
        <a:srgbClr val="3B435B"/>
      </a:folHlink>
    </a:clrScheme>
    <a:fontScheme name="Arkýř">
      <a:majorFont>
        <a:latin typeface="Century Schoolbook"/>
        <a:ea typeface=""/>
        <a:cs typeface=""/>
        <a:font script="Jpan" typeface="ＭＳ Ｐ明朝"/>
        <a:font script="Hang" typeface="휴먼매직체"/>
        <a:font script="Hans" typeface="华文楷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entury Schoolbook"/>
        <a:ea typeface=""/>
        <a:cs typeface=""/>
        <a:font script="Jpan" typeface="ＭＳ Ｐ明朝"/>
        <a:font script="Hang" typeface="휴먼매직체"/>
        <a:font script="Hans" typeface="宋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Arkýř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60000"/>
              </a:schemeClr>
            </a:gs>
            <a:gs pos="30000">
              <a:schemeClr val="phClr">
                <a:tint val="38000"/>
                <a:satMod val="260000"/>
              </a:schemeClr>
            </a:gs>
            <a:gs pos="75000">
              <a:schemeClr val="phClr">
                <a:tint val="55000"/>
                <a:satMod val="255000"/>
              </a:schemeClr>
            </a:gs>
            <a:gs pos="100000">
              <a:schemeClr val="phClr">
                <a:tint val="70000"/>
                <a:satMod val="255000"/>
              </a:schemeClr>
            </a:gs>
          </a:gsLst>
          <a:path path="circle">
            <a:fillToRect l="5000" t="100000" r="120000" b="10000"/>
          </a:path>
        </a:gradFill>
        <a:gradFill rotWithShape="1">
          <a:gsLst>
            <a:gs pos="0">
              <a:schemeClr val="phClr">
                <a:shade val="63000"/>
                <a:satMod val="165000"/>
              </a:schemeClr>
            </a:gs>
            <a:gs pos="30000">
              <a:schemeClr val="phClr">
                <a:shade val="58000"/>
                <a:satMod val="165000"/>
              </a:schemeClr>
            </a:gs>
            <a:gs pos="75000">
              <a:schemeClr val="phClr">
                <a:shade val="30000"/>
                <a:satMod val="175000"/>
              </a:schemeClr>
            </a:gs>
            <a:gs pos="100000">
              <a:schemeClr val="phClr"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</a:fillStyleLst>
      <a:lnStyleLst>
        <a:ln w="12700" cap="flat" cmpd="sng" algn="ctr">
          <a:solidFill>
            <a:schemeClr val="phClr">
              <a:shade val="70000"/>
              <a:satMod val="15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492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0"/>
            </a:lightRig>
          </a:scene3d>
          <a:sp3d>
            <a:bevelT w="47625" h="69850"/>
            <a:contourClr>
              <a:schemeClr val="lt1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58000"/>
                <a:satMod val="125000"/>
              </a:schemeClr>
            </a:gs>
            <a:gs pos="40000">
              <a:schemeClr val="phClr">
                <a:tint val="90000"/>
                <a:shade val="90000"/>
                <a:satMod val="120000"/>
              </a:schemeClr>
            </a:gs>
            <a:gs pos="100000">
              <a:schemeClr val="phClr">
                <a:tint val="5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shade val="80000"/>
              </a:schemeClr>
              <a:schemeClr val="phClr">
                <a:tint val="91000"/>
              </a:schemeClr>
            </a:duotone>
          </a:blip>
          <a:tile tx="0" ty="0" sx="40000" sy="50000" flip="y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Oriel</Template>
  <TotalTime>102</TotalTime>
  <Words>183</Words>
  <Application>Microsoft Office PowerPoint</Application>
  <PresentationFormat>Předvádění na obrazovce (4:3)</PresentationFormat>
  <Paragraphs>74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Arkýř</vt:lpstr>
      <vt:lpstr>Snímek 1</vt:lpstr>
      <vt:lpstr>Citace:</vt:lpstr>
      <vt:lpstr>Hurry up!</vt:lpstr>
      <vt:lpstr>Numbers</vt:lpstr>
      <vt:lpstr>Numbers</vt:lpstr>
      <vt:lpstr>How many? Count.</vt:lpstr>
      <vt:lpstr>Write the number.</vt:lpstr>
      <vt:lpstr>what about a new game?</vt:lpstr>
      <vt:lpstr>Snímek 9</vt:lpstr>
      <vt:lpstr>Snímek 10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Hurry up!</dc:title>
  <dc:creator>Martin</dc:creator>
  <cp:lastModifiedBy>Martin</cp:lastModifiedBy>
  <cp:revision>16</cp:revision>
  <dcterms:created xsi:type="dcterms:W3CDTF">2012-10-29T20:32:40Z</dcterms:created>
  <dcterms:modified xsi:type="dcterms:W3CDTF">2012-11-08T21:20:51Z</dcterms:modified>
</cp:coreProperties>
</file>