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63" r:id="rId2"/>
    <p:sldId id="264" r:id="rId3"/>
    <p:sldId id="262" r:id="rId4"/>
    <p:sldId id="256" r:id="rId5"/>
    <p:sldId id="258" r:id="rId6"/>
    <p:sldId id="261" r:id="rId7"/>
    <p:sldId id="257" r:id="rId8"/>
    <p:sldId id="259" r:id="rId9"/>
    <p:sldId id="260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5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B5A557-4501-4B40-8A03-86A21FA4264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0022A3-901B-4E33-8E70-58DC4FC9F0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022A3-901B-4E33-8E70-58DC4FC9F03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022A3-901B-4E33-8E70-58DC4FC9F03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ED1D0B3-19D9-4C2F-9FAA-63917F5B4B15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24F8F56-7FE3-48CB-BD4D-C0FF2B466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over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ED1D0B3-19D9-4C2F-9FAA-63917F5B4B15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24F8F56-7FE3-48CB-BD4D-C0FF2B466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ED1D0B3-19D9-4C2F-9FAA-63917F5B4B15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24F8F56-7FE3-48CB-BD4D-C0FF2B466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1D0B3-19D9-4C2F-9FAA-63917F5B4B15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8F56-7FE3-48CB-BD4D-C0FF2B466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cover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1D0B3-19D9-4C2F-9FAA-63917F5B4B15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8F56-7FE3-48CB-BD4D-C0FF2B466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cover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ED1D0B3-19D9-4C2F-9FAA-63917F5B4B15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24F8F56-7FE3-48CB-BD4D-C0FF2B466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1D0B3-19D9-4C2F-9FAA-63917F5B4B15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8F56-7FE3-48CB-BD4D-C0FF2B466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ED1D0B3-19D9-4C2F-9FAA-63917F5B4B15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24F8F56-7FE3-48CB-BD4D-C0FF2B466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over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ED1D0B3-19D9-4C2F-9FAA-63917F5B4B15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24F8F56-7FE3-48CB-BD4D-C0FF2B466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1D0B3-19D9-4C2F-9FAA-63917F5B4B15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8F56-7FE3-48CB-BD4D-C0FF2B466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1D0B3-19D9-4C2F-9FAA-63917F5B4B15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F8F56-7FE3-48CB-BD4D-C0FF2B466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ED1D0B3-19D9-4C2F-9FAA-63917F5B4B15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24F8F56-7FE3-48CB-BD4D-C0FF2B466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>
    <p:cover dir="r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VY_32_Inovace_Anglický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Křížovka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15834126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Citace:</a:t>
            </a:r>
            <a:endParaRPr lang="cs-CZ" sz="4400" i="1" dirty="0">
              <a:solidFill>
                <a:schemeClr val="accent3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třetího ročníku.</a:t>
            </a:r>
          </a:p>
          <a:p>
            <a:r>
              <a:rPr lang="cs-CZ" dirty="0" smtClean="0"/>
              <a:t>Je zpracována v programu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r>
              <a:rPr lang="cs-CZ" dirty="0" smtClean="0"/>
              <a:t>Prezentace je určena k zábavnému procvičování barev a školních potřeb, součástí je i pracovní list pro samostatnou práci.</a:t>
            </a:r>
          </a:p>
          <a:p>
            <a:endParaRPr lang="cs-CZ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2304256"/>
          </a:xfrm>
        </p:spPr>
        <p:txBody>
          <a:bodyPr>
            <a:normAutofit/>
          </a:bodyPr>
          <a:lstStyle/>
          <a:p>
            <a:r>
              <a:rPr lang="cs-CZ" sz="4400" i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It</a:t>
            </a:r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´s </a:t>
            </a:r>
            <a:r>
              <a:rPr lang="cs-CZ" sz="4400" i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time</a:t>
            </a:r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4400" i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for</a:t>
            </a:r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 a </a:t>
            </a:r>
            <a:r>
              <a:rPr lang="cs-CZ" sz="4400" i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crossword</a:t>
            </a:r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 .</a:t>
            </a:r>
            <a:endParaRPr lang="cs-CZ" sz="4400" i="1" dirty="0">
              <a:solidFill>
                <a:schemeClr val="accent3">
                  <a:lumMod val="75000"/>
                </a:schemeClr>
              </a:solidFill>
              <a:latin typeface="Algerian" pitchFamily="82" charset="0"/>
            </a:endParaRPr>
          </a:p>
        </p:txBody>
      </p:sp>
      <p:pic>
        <p:nvPicPr>
          <p:cNvPr id="93188" name="Picture 4" descr="Zobrazit podrobnosti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636912"/>
            <a:ext cx="2592288" cy="2880320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r"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660231" y="1397000"/>
          <a:ext cx="959769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923"/>
                <a:gridCol w="319923"/>
                <a:gridCol w="31992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2" name="Obdélník 11"/>
          <p:cNvSpPr/>
          <p:nvPr/>
        </p:nvSpPr>
        <p:spPr>
          <a:xfrm>
            <a:off x="7020272" y="98072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020272" y="1772816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26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548680"/>
            <a:ext cx="1341355" cy="1872208"/>
          </a:xfrm>
          <a:prstGeom prst="rect">
            <a:avLst/>
          </a:prstGeom>
          <a:noFill/>
        </p:spPr>
      </p:pic>
      <p:sp>
        <p:nvSpPr>
          <p:cNvPr id="15" name="Srdce 14"/>
          <p:cNvSpPr/>
          <p:nvPr/>
        </p:nvSpPr>
        <p:spPr>
          <a:xfrm>
            <a:off x="6804248" y="260648"/>
            <a:ext cx="698376" cy="626368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1907704" y="1484784"/>
          <a:ext cx="167984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9962"/>
                <a:gridCol w="419962"/>
                <a:gridCol w="419962"/>
                <a:gridCol w="41996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2339752" y="692698"/>
          <a:ext cx="432048" cy="1982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</a:tblGrid>
              <a:tr h="3964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4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48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964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4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1268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0"/>
            <a:ext cx="1152128" cy="1224136"/>
          </a:xfrm>
          <a:prstGeom prst="rect">
            <a:avLst/>
          </a:prstGeom>
          <a:noFill/>
        </p:spPr>
      </p:pic>
      <p:sp>
        <p:nvSpPr>
          <p:cNvPr id="19" name="Mrak 18"/>
          <p:cNvSpPr/>
          <p:nvPr/>
        </p:nvSpPr>
        <p:spPr>
          <a:xfrm>
            <a:off x="1043608" y="1412776"/>
            <a:ext cx="792088" cy="626368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5940152" y="4437112"/>
          <a:ext cx="1296144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877"/>
                <a:gridCol w="304325"/>
                <a:gridCol w="304325"/>
                <a:gridCol w="362617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6228184" y="3429000"/>
          <a:ext cx="360040" cy="2448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"/>
              </a:tblGrid>
              <a:tr h="4896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184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6085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896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896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1270" name="Picture 6" descr="Otev&amp;rcaron;ená kniha se svislými zelenými pruhy na pozad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005064"/>
            <a:ext cx="1108720" cy="1108720"/>
          </a:xfrm>
          <a:prstGeom prst="rect">
            <a:avLst/>
          </a:prstGeom>
          <a:noFill/>
        </p:spPr>
      </p:pic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1475658" y="5445224"/>
          <a:ext cx="194421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</a:tblGrid>
              <a:tr h="211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1475656" y="4653136"/>
          <a:ext cx="432048" cy="11863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</a:tblGrid>
              <a:tr h="395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5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245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sp>
        <p:nvSpPr>
          <p:cNvPr id="26" name="Veselý obličej 25"/>
          <p:cNvSpPr/>
          <p:nvPr/>
        </p:nvSpPr>
        <p:spPr>
          <a:xfrm>
            <a:off x="395536" y="5229200"/>
            <a:ext cx="864096" cy="91440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272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00200" y="2852936"/>
            <a:ext cx="1440160" cy="1440160"/>
          </a:xfrm>
          <a:prstGeom prst="rect">
            <a:avLst/>
          </a:prstGeom>
          <a:noFill/>
        </p:spPr>
      </p:pic>
      <p:sp>
        <p:nvSpPr>
          <p:cNvPr id="28" name="Krychle 27"/>
          <p:cNvSpPr/>
          <p:nvPr/>
        </p:nvSpPr>
        <p:spPr>
          <a:xfrm>
            <a:off x="6084168" y="2420888"/>
            <a:ext cx="640088" cy="856112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251520" y="332656"/>
            <a:ext cx="1656184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Jokerman" pitchFamily="82" charset="0"/>
              </a:rPr>
              <a:t>Write</a:t>
            </a:r>
            <a:endParaRPr lang="cs-CZ" sz="3600" dirty="0">
              <a:latin typeface="Jokerman" pitchFamily="82" charset="0"/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660231" y="1397000"/>
          <a:ext cx="959769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923"/>
                <a:gridCol w="319923"/>
                <a:gridCol w="31992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2" name="Obdélník 11"/>
          <p:cNvSpPr/>
          <p:nvPr/>
        </p:nvSpPr>
        <p:spPr>
          <a:xfrm>
            <a:off x="7020272" y="98072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20272" y="1772816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126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548680"/>
            <a:ext cx="1341355" cy="1872208"/>
          </a:xfrm>
          <a:prstGeom prst="rect">
            <a:avLst/>
          </a:prstGeom>
          <a:noFill/>
        </p:spPr>
      </p:pic>
      <p:sp>
        <p:nvSpPr>
          <p:cNvPr id="15" name="Srdce 14"/>
          <p:cNvSpPr/>
          <p:nvPr/>
        </p:nvSpPr>
        <p:spPr>
          <a:xfrm>
            <a:off x="6804248" y="260648"/>
            <a:ext cx="698376" cy="626368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1907704" y="1484784"/>
          <a:ext cx="167984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9962"/>
                <a:gridCol w="419962"/>
                <a:gridCol w="419962"/>
                <a:gridCol w="4199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2339752" y="692698"/>
          <a:ext cx="432048" cy="1982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</a:tblGrid>
              <a:tr h="39648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488"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48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396488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488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1268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0"/>
            <a:ext cx="1152128" cy="1224136"/>
          </a:xfrm>
          <a:prstGeom prst="rect">
            <a:avLst/>
          </a:prstGeom>
          <a:noFill/>
        </p:spPr>
      </p:pic>
      <p:sp>
        <p:nvSpPr>
          <p:cNvPr id="19" name="Mrak 18"/>
          <p:cNvSpPr/>
          <p:nvPr/>
        </p:nvSpPr>
        <p:spPr>
          <a:xfrm>
            <a:off x="1043608" y="1412776"/>
            <a:ext cx="792088" cy="626368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5940152" y="4437112"/>
          <a:ext cx="1296144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877"/>
                <a:gridCol w="304325"/>
                <a:gridCol w="304325"/>
                <a:gridCol w="362617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6228184" y="3429000"/>
          <a:ext cx="360040" cy="2448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"/>
              </a:tblGrid>
              <a:tr h="48965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1845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6085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8965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w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8965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1270" name="Picture 6" descr="Otev&amp;rcaron;ená kniha se svislými zelenými pruhy na pozad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005064"/>
            <a:ext cx="1108720" cy="1108720"/>
          </a:xfrm>
          <a:prstGeom prst="rect">
            <a:avLst/>
          </a:prstGeom>
          <a:noFill/>
        </p:spPr>
      </p:pic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1475658" y="5445224"/>
          <a:ext cx="194421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</a:tblGrid>
              <a:tr h="211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1475656" y="4653136"/>
          <a:ext cx="432048" cy="11863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</a:tblGrid>
              <a:tr h="39507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507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245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sp>
        <p:nvSpPr>
          <p:cNvPr id="26" name="Veselý obličej 25"/>
          <p:cNvSpPr/>
          <p:nvPr/>
        </p:nvSpPr>
        <p:spPr>
          <a:xfrm>
            <a:off x="395536" y="5229200"/>
            <a:ext cx="864096" cy="91440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272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00200" y="2852936"/>
            <a:ext cx="1440160" cy="1440160"/>
          </a:xfrm>
          <a:prstGeom prst="rect">
            <a:avLst/>
          </a:prstGeom>
          <a:noFill/>
        </p:spPr>
      </p:pic>
      <p:sp>
        <p:nvSpPr>
          <p:cNvPr id="28" name="Krychle 27"/>
          <p:cNvSpPr/>
          <p:nvPr/>
        </p:nvSpPr>
        <p:spPr>
          <a:xfrm>
            <a:off x="6084168" y="2420888"/>
            <a:ext cx="640088" cy="856112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95536" y="332656"/>
            <a:ext cx="1656184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Jokerman" pitchFamily="82" charset="0"/>
              </a:rPr>
              <a:t>Check</a:t>
            </a:r>
            <a:endParaRPr lang="cs-CZ" sz="3600" dirty="0">
              <a:latin typeface="Jokerman" pitchFamily="82" charset="0"/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2304256"/>
          </a:xfrm>
        </p:spPr>
        <p:txBody>
          <a:bodyPr>
            <a:normAutofit/>
          </a:bodyPr>
          <a:lstStyle/>
          <a:p>
            <a:r>
              <a:rPr lang="cs-CZ" sz="4400" i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Write</a:t>
            </a:r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4400" i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and</a:t>
            </a:r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4400" i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draw</a:t>
            </a:r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4400" i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your</a:t>
            </a:r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4400" i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crossword</a:t>
            </a:r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.</a:t>
            </a:r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 </a:t>
            </a:r>
            <a:endParaRPr lang="cs-CZ" sz="4400" dirty="0">
              <a:solidFill>
                <a:schemeClr val="accent3">
                  <a:lumMod val="75000"/>
                </a:schemeClr>
              </a:solidFill>
              <a:latin typeface="Algerian" pitchFamily="82" charset="0"/>
            </a:endParaRPr>
          </a:p>
        </p:txBody>
      </p:sp>
      <p:pic>
        <p:nvPicPr>
          <p:cNvPr id="9421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573016"/>
            <a:ext cx="2548880" cy="2404864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4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4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purple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15816" y="620688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rubber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15816" y="1196752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Pencil</a:t>
            </a:r>
            <a:r>
              <a:rPr lang="cs-CZ" sz="1600" dirty="0" smtClean="0">
                <a:solidFill>
                  <a:schemeClr val="tx1"/>
                </a:solidFill>
              </a:rPr>
              <a:t> case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15816" y="1844824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ruler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15816" y="2420888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book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1124744"/>
            <a:ext cx="1152128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green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2276872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red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95536" y="2852936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yellow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5536" y="3429000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  </a:t>
            </a:r>
            <a:r>
              <a:rPr lang="cs-CZ" sz="2400" dirty="0" err="1" smtClean="0">
                <a:solidFill>
                  <a:schemeClr val="tx1"/>
                </a:solidFill>
              </a:rPr>
              <a:t>blue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536" y="4005064"/>
            <a:ext cx="122413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orange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5536" y="4653136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grey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5536" y="5301208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brown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5536" y="6021288"/>
            <a:ext cx="1152128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black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5536" y="1700808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pink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15816" y="5949280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>
                <a:solidFill>
                  <a:schemeClr val="tx1"/>
                </a:solidFill>
              </a:rPr>
              <a:t>f</a:t>
            </a:r>
            <a:r>
              <a:rPr lang="cs-CZ" sz="2000" dirty="0" err="1" smtClean="0">
                <a:solidFill>
                  <a:schemeClr val="tx1"/>
                </a:solidFill>
              </a:rPr>
              <a:t>elt</a:t>
            </a:r>
            <a:r>
              <a:rPr lang="cs-CZ" sz="2000" dirty="0" smtClean="0">
                <a:solidFill>
                  <a:schemeClr val="tx1"/>
                </a:solidFill>
              </a:rPr>
              <a:t>-</a:t>
            </a:r>
            <a:r>
              <a:rPr lang="cs-CZ" sz="2000" dirty="0" err="1" smtClean="0">
                <a:solidFill>
                  <a:schemeClr val="tx1"/>
                </a:solidFill>
              </a:rPr>
              <a:t>pen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915816" y="5229200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pen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15816" y="4653136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box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915816" y="4077072"/>
            <a:ext cx="1368152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Colour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pencil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915816" y="3501008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pencil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915816" y="2996952"/>
            <a:ext cx="10801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bag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55976" y="548680"/>
            <a:ext cx="4536504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Jokerman" pitchFamily="82" charset="0"/>
              </a:rPr>
              <a:t>Find</a:t>
            </a:r>
            <a:r>
              <a:rPr lang="cs-CZ" sz="3600" dirty="0" smtClean="0">
                <a:latin typeface="Jokerman" pitchFamily="82" charset="0"/>
              </a:rPr>
              <a:t> </a:t>
            </a:r>
            <a:r>
              <a:rPr lang="cs-CZ" sz="3600" dirty="0" err="1" smtClean="0">
                <a:latin typeface="Jokerman" pitchFamily="82" charset="0"/>
              </a:rPr>
              <a:t>and</a:t>
            </a:r>
            <a:r>
              <a:rPr lang="cs-CZ" sz="3600" dirty="0" smtClean="0">
                <a:latin typeface="Jokerman" pitchFamily="82" charset="0"/>
              </a:rPr>
              <a:t> </a:t>
            </a:r>
            <a:r>
              <a:rPr lang="cs-CZ" sz="3600" dirty="0" err="1" smtClean="0">
                <a:latin typeface="Jokerman" pitchFamily="82" charset="0"/>
              </a:rPr>
              <a:t>match</a:t>
            </a:r>
            <a:endParaRPr lang="cs-CZ" sz="3600" dirty="0">
              <a:latin typeface="Jokerman" pitchFamily="82" charset="0"/>
            </a:endParaRPr>
          </a:p>
        </p:txBody>
      </p:sp>
      <p:pic>
        <p:nvPicPr>
          <p:cNvPr id="18434" name="Picture 2" descr="Otev&amp;rcaron;ená kniha se svislými fialovými pruhy na pozad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567367"/>
            <a:ext cx="1080120" cy="1285569"/>
          </a:xfrm>
          <a:prstGeom prst="rect">
            <a:avLst/>
          </a:prstGeom>
          <a:noFill/>
        </p:spPr>
      </p:pic>
      <p:pic>
        <p:nvPicPr>
          <p:cNvPr id="1843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1484784"/>
            <a:ext cx="936104" cy="936104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2780928"/>
            <a:ext cx="1062722" cy="1368152"/>
          </a:xfrm>
          <a:prstGeom prst="rect">
            <a:avLst/>
          </a:prstGeom>
          <a:noFill/>
        </p:spPr>
      </p:pic>
      <p:pic>
        <p:nvPicPr>
          <p:cNvPr id="18444" name="Picture 1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4149080"/>
            <a:ext cx="1252736" cy="1252736"/>
          </a:xfrm>
          <a:prstGeom prst="rect">
            <a:avLst/>
          </a:prstGeom>
          <a:noFill/>
        </p:spPr>
      </p:pic>
      <p:pic>
        <p:nvPicPr>
          <p:cNvPr id="18448" name="Picture 16" descr="Plnicí per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5157192"/>
            <a:ext cx="1196752" cy="1196752"/>
          </a:xfrm>
          <a:prstGeom prst="rect">
            <a:avLst/>
          </a:prstGeom>
          <a:noFill/>
        </p:spPr>
      </p:pic>
      <p:pic>
        <p:nvPicPr>
          <p:cNvPr id="18450" name="Picture 18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2348880"/>
            <a:ext cx="864096" cy="1468760"/>
          </a:xfrm>
          <a:prstGeom prst="rect">
            <a:avLst/>
          </a:prstGeom>
          <a:noFill/>
        </p:spPr>
      </p:pic>
      <p:pic>
        <p:nvPicPr>
          <p:cNvPr id="18452" name="Picture 20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56176" y="5301208"/>
            <a:ext cx="1396752" cy="1396752"/>
          </a:xfrm>
          <a:prstGeom prst="rect">
            <a:avLst/>
          </a:prstGeom>
          <a:noFill/>
        </p:spPr>
      </p:pic>
      <p:pic>
        <p:nvPicPr>
          <p:cNvPr id="18454" name="Picture 22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80112" y="3212976"/>
            <a:ext cx="1468760" cy="1756792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1080120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purple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15816" y="620688"/>
            <a:ext cx="1080120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rubber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15816" y="1196752"/>
            <a:ext cx="1080120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Pencil</a:t>
            </a:r>
            <a:r>
              <a:rPr lang="cs-CZ" sz="1600" dirty="0" smtClean="0">
                <a:solidFill>
                  <a:schemeClr val="tx1"/>
                </a:solidFill>
              </a:rPr>
              <a:t> case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15816" y="1844824"/>
            <a:ext cx="1080120" cy="43204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ruler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15816" y="2420888"/>
            <a:ext cx="1080120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book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1124744"/>
            <a:ext cx="115212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green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2276872"/>
            <a:ext cx="108012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red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95536" y="2852936"/>
            <a:ext cx="1080120" cy="4320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yellow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5536" y="3429000"/>
            <a:ext cx="1080120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  </a:t>
            </a:r>
            <a:r>
              <a:rPr lang="cs-CZ" sz="2400" dirty="0" err="1" smtClean="0">
                <a:solidFill>
                  <a:schemeClr val="tx1"/>
                </a:solidFill>
              </a:rPr>
              <a:t>blue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7544" y="4005064"/>
            <a:ext cx="1224136" cy="43204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orange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5536" y="4653136"/>
            <a:ext cx="1080120" cy="43204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grey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5536" y="5301208"/>
            <a:ext cx="1080120" cy="43204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brown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5536" y="6021288"/>
            <a:ext cx="1152128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bg1"/>
                </a:solidFill>
              </a:rPr>
              <a:t>black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5536" y="1700808"/>
            <a:ext cx="1080120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pink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15816" y="5949280"/>
            <a:ext cx="1080120" cy="43204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>
                <a:solidFill>
                  <a:schemeClr val="tx1"/>
                </a:solidFill>
              </a:rPr>
              <a:t>f</a:t>
            </a:r>
            <a:r>
              <a:rPr lang="cs-CZ" sz="2000" dirty="0" err="1" smtClean="0">
                <a:solidFill>
                  <a:schemeClr val="tx1"/>
                </a:solidFill>
              </a:rPr>
              <a:t>elt</a:t>
            </a:r>
            <a:r>
              <a:rPr lang="cs-CZ" sz="2000" dirty="0" smtClean="0">
                <a:solidFill>
                  <a:schemeClr val="tx1"/>
                </a:solidFill>
              </a:rPr>
              <a:t>-</a:t>
            </a:r>
            <a:r>
              <a:rPr lang="cs-CZ" sz="2000" dirty="0" err="1" smtClean="0">
                <a:solidFill>
                  <a:schemeClr val="tx1"/>
                </a:solidFill>
              </a:rPr>
              <a:t>pen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915816" y="5229200"/>
            <a:ext cx="1080120" cy="43204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bg1"/>
                </a:solidFill>
              </a:rPr>
              <a:t>pen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15816" y="4653136"/>
            <a:ext cx="1080120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box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915816" y="4077072"/>
            <a:ext cx="1368152" cy="43204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Colour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pencil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915816" y="3501008"/>
            <a:ext cx="1080120" cy="4320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pencil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915816" y="2996952"/>
            <a:ext cx="108012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bag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788024" y="548680"/>
            <a:ext cx="1872208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Jokerman" pitchFamily="82" charset="0"/>
              </a:rPr>
              <a:t>Check</a:t>
            </a:r>
            <a:endParaRPr lang="cs-CZ" sz="3600" dirty="0">
              <a:latin typeface="Jokerman" pitchFamily="82" charset="0"/>
            </a:endParaRPr>
          </a:p>
        </p:txBody>
      </p:sp>
      <p:pic>
        <p:nvPicPr>
          <p:cNvPr id="18434" name="Picture 2" descr="Otev&amp;rcaron;ená kniha se svislými fialovými pruhy na pozad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567367"/>
            <a:ext cx="1080120" cy="1285569"/>
          </a:xfrm>
          <a:prstGeom prst="rect">
            <a:avLst/>
          </a:prstGeom>
          <a:noFill/>
        </p:spPr>
      </p:pic>
      <p:pic>
        <p:nvPicPr>
          <p:cNvPr id="1843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1484784"/>
            <a:ext cx="936104" cy="936104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2780928"/>
            <a:ext cx="1062722" cy="1368152"/>
          </a:xfrm>
          <a:prstGeom prst="rect">
            <a:avLst/>
          </a:prstGeom>
          <a:noFill/>
        </p:spPr>
      </p:pic>
      <p:pic>
        <p:nvPicPr>
          <p:cNvPr id="18444" name="Picture 1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4365104"/>
            <a:ext cx="1252736" cy="1252736"/>
          </a:xfrm>
          <a:prstGeom prst="rect">
            <a:avLst/>
          </a:prstGeom>
          <a:noFill/>
        </p:spPr>
      </p:pic>
      <p:pic>
        <p:nvPicPr>
          <p:cNvPr id="18448" name="Picture 16" descr="Plnicí per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5157192"/>
            <a:ext cx="1196752" cy="1196752"/>
          </a:xfrm>
          <a:prstGeom prst="rect">
            <a:avLst/>
          </a:prstGeom>
          <a:noFill/>
        </p:spPr>
      </p:pic>
      <p:pic>
        <p:nvPicPr>
          <p:cNvPr id="18450" name="Picture 18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2348880"/>
            <a:ext cx="864096" cy="1468760"/>
          </a:xfrm>
          <a:prstGeom prst="rect">
            <a:avLst/>
          </a:prstGeom>
          <a:noFill/>
        </p:spPr>
      </p:pic>
      <p:pic>
        <p:nvPicPr>
          <p:cNvPr id="18452" name="Picture 20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56176" y="5301208"/>
            <a:ext cx="1396752" cy="1396752"/>
          </a:xfrm>
          <a:prstGeom prst="rect">
            <a:avLst/>
          </a:prstGeom>
          <a:noFill/>
        </p:spPr>
      </p:pic>
      <p:pic>
        <p:nvPicPr>
          <p:cNvPr id="18454" name="Picture 22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80112" y="3212976"/>
            <a:ext cx="1468760" cy="1756792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76672"/>
            <a:ext cx="468052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Jokerman" pitchFamily="82" charset="0"/>
              </a:rPr>
              <a:t>Colour</a:t>
            </a:r>
            <a:r>
              <a:rPr lang="cs-CZ" sz="3600" dirty="0" smtClean="0">
                <a:latin typeface="Jokerman" pitchFamily="82" charset="0"/>
              </a:rPr>
              <a:t> </a:t>
            </a:r>
            <a:r>
              <a:rPr lang="cs-CZ" sz="3600" dirty="0" err="1" smtClean="0">
                <a:latin typeface="Jokerman" pitchFamily="82" charset="0"/>
              </a:rPr>
              <a:t>and</a:t>
            </a:r>
            <a:r>
              <a:rPr lang="cs-CZ" sz="3600" dirty="0" smtClean="0">
                <a:latin typeface="Jokerman" pitchFamily="82" charset="0"/>
              </a:rPr>
              <a:t> </a:t>
            </a:r>
            <a:r>
              <a:rPr lang="cs-CZ" sz="3600" dirty="0" err="1" smtClean="0">
                <a:latin typeface="Jokerman" pitchFamily="82" charset="0"/>
              </a:rPr>
              <a:t>write</a:t>
            </a:r>
            <a:r>
              <a:rPr lang="cs-CZ" sz="3600" dirty="0" smtClean="0">
                <a:latin typeface="Jokerman" pitchFamily="82" charset="0"/>
              </a:rPr>
              <a:t>.</a:t>
            </a:r>
            <a:endParaRPr lang="cs-CZ" sz="3600" dirty="0">
              <a:latin typeface="Jokerman" pitchFamily="82" charset="0"/>
            </a:endParaRPr>
          </a:p>
        </p:txBody>
      </p:sp>
      <p:sp>
        <p:nvSpPr>
          <p:cNvPr id="5" name="Srdce 4"/>
          <p:cNvSpPr/>
          <p:nvPr/>
        </p:nvSpPr>
        <p:spPr>
          <a:xfrm>
            <a:off x="323528" y="1268760"/>
            <a:ext cx="914400" cy="91440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1412777"/>
            <a:ext cx="18722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________</a:t>
            </a:r>
            <a:endParaRPr lang="cs-CZ" sz="3600" dirty="0"/>
          </a:p>
        </p:txBody>
      </p:sp>
      <p:pic>
        <p:nvPicPr>
          <p:cNvPr id="9523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04864"/>
            <a:ext cx="2260848" cy="252028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627784" y="3212976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pic>
        <p:nvPicPr>
          <p:cNvPr id="9523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437112"/>
            <a:ext cx="1828800" cy="1828800"/>
          </a:xfrm>
          <a:prstGeom prst="rect">
            <a:avLst/>
          </a:prstGeom>
          <a:noFill/>
        </p:spPr>
      </p:pic>
      <p:pic>
        <p:nvPicPr>
          <p:cNvPr id="9523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60640" y="980728"/>
            <a:ext cx="1512168" cy="1512168"/>
          </a:xfrm>
          <a:prstGeom prst="rect">
            <a:avLst/>
          </a:prstGeom>
          <a:noFill/>
        </p:spPr>
      </p:pic>
      <p:pic>
        <p:nvPicPr>
          <p:cNvPr id="95240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869160"/>
            <a:ext cx="1540768" cy="1540768"/>
          </a:xfrm>
          <a:prstGeom prst="rect">
            <a:avLst/>
          </a:prstGeom>
          <a:noFill/>
        </p:spPr>
      </p:pic>
      <p:pic>
        <p:nvPicPr>
          <p:cNvPr id="95242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6056" y="2852936"/>
            <a:ext cx="1684784" cy="168478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411760" y="5373216"/>
            <a:ext cx="192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16216" y="1484784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350100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558924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71489" y="1426121"/>
            <a:ext cx="5401022" cy="4005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178</TotalTime>
  <Words>186</Words>
  <Application>Microsoft Office PowerPoint</Application>
  <PresentationFormat>Předvádění na obrazovce (4:3)</PresentationFormat>
  <Paragraphs>107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Citace:</vt:lpstr>
      <vt:lpstr>It´s time for a crossword .</vt:lpstr>
      <vt:lpstr>Snímek 4</vt:lpstr>
      <vt:lpstr>Snímek 5</vt:lpstr>
      <vt:lpstr>Write and draw your crossword. 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Martin</cp:lastModifiedBy>
  <cp:revision>23</cp:revision>
  <dcterms:created xsi:type="dcterms:W3CDTF">2012-10-29T17:38:28Z</dcterms:created>
  <dcterms:modified xsi:type="dcterms:W3CDTF">2012-11-08T21:18:04Z</dcterms:modified>
</cp:coreProperties>
</file>