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4" r:id="rId2"/>
    <p:sldId id="265" r:id="rId3"/>
    <p:sldId id="256" r:id="rId4"/>
    <p:sldId id="257" r:id="rId5"/>
    <p:sldId id="261" r:id="rId6"/>
    <p:sldId id="258" r:id="rId7"/>
    <p:sldId id="263" r:id="rId8"/>
    <p:sldId id="259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067870-B8CD-4587-8FA6-2D2AEE5C05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D9763-CF8C-43BA-A6CC-C8A5C7FE3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VY_32_Inovace_Anglický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Začněme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58341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i="1" dirty="0" smtClean="0">
                <a:latin typeface="Algerian" pitchFamily="82" charset="0"/>
              </a:rPr>
              <a:t>Citace</a:t>
            </a:r>
            <a:endParaRPr lang="cs-CZ" i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druhého ročníku.</a:t>
            </a:r>
          </a:p>
          <a:p>
            <a:r>
              <a:rPr lang="cs-CZ" dirty="0" smtClean="0"/>
              <a:t>Je zpracována v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r>
              <a:rPr lang="cs-CZ" dirty="0" err="1" smtClean="0"/>
              <a:t>Prezentce</a:t>
            </a:r>
            <a:r>
              <a:rPr lang="cs-CZ" dirty="0" smtClean="0"/>
              <a:t> je určena k uvedení do výuky anglického jazyka, seznamuje žáky </a:t>
            </a:r>
            <a:r>
              <a:rPr lang="cs-CZ" smtClean="0"/>
              <a:t>s pozdravy.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i="1" dirty="0" smtClean="0">
                <a:latin typeface="Algerian" pitchFamily="82" charset="0"/>
              </a:rPr>
              <a:t>Let ´S  start !</a:t>
            </a:r>
            <a:endParaRPr lang="cs-CZ" b="1" i="1" dirty="0">
              <a:latin typeface="Algerian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Hello</a:t>
            </a:r>
            <a:r>
              <a:rPr lang="cs-CZ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Hi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Bye</a:t>
            </a:r>
            <a:r>
              <a:rPr lang="cs-CZ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Bye</a:t>
            </a:r>
            <a:r>
              <a:rPr lang="cs-CZ" dirty="0" smtClean="0"/>
              <a:t>- </a:t>
            </a:r>
            <a:r>
              <a:rPr lang="cs-CZ" dirty="0" err="1" smtClean="0"/>
              <a:t>bye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1027" name="Picture 3" descr="C:\Documents and Settings\Martin\Local Settings\Temporary Internet Files\Content.IE5\6M7J9YN9\MC9002331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645024"/>
            <a:ext cx="2736304" cy="2016224"/>
          </a:xfrm>
          <a:prstGeom prst="rect">
            <a:avLst/>
          </a:prstGeom>
          <a:noFill/>
        </p:spPr>
      </p:pic>
      <p:pic>
        <p:nvPicPr>
          <p:cNvPr id="1029" name="Picture 5" descr="C:\Documents and Settings\Martin\Local Settings\Temporary Internet Files\Content.IE5\M4AU3OD7\MC9004344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717032"/>
            <a:ext cx="2808311" cy="216024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Greetings</a:t>
            </a:r>
            <a:endParaRPr lang="cs-CZ" i="1" dirty="0">
              <a:latin typeface="Algerian" pitchFamily="82" charset="0"/>
            </a:endParaRPr>
          </a:p>
        </p:txBody>
      </p:sp>
      <p:pic>
        <p:nvPicPr>
          <p:cNvPr id="2050" name="Picture 2" descr="C:\Documents and Settings\Martin\Local Settings\Temporary Internet Files\Content.IE5\6M7J9YN9\MP90043932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1"/>
            <a:ext cx="1853730" cy="2520280"/>
          </a:xfrm>
          <a:prstGeom prst="rect">
            <a:avLst/>
          </a:prstGeom>
          <a:noFill/>
        </p:spPr>
      </p:pic>
      <p:pic>
        <p:nvPicPr>
          <p:cNvPr id="2054" name="Picture 6" descr="C:\Documents and Settings\Martin\Local Settings\Temporary Internet Files\Content.IE5\MS1V9NNH\MP9002892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060848"/>
            <a:ext cx="1900808" cy="1728192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72816"/>
            <a:ext cx="1828800" cy="2304256"/>
          </a:xfrm>
          <a:prstGeom prst="rect">
            <a:avLst/>
          </a:prstGeom>
          <a:noFill/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2060848"/>
            <a:ext cx="1828800" cy="17567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0" y="4725144"/>
            <a:ext cx="2339752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i="1" dirty="0" err="1" smtClean="0"/>
              <a:t>Good</a:t>
            </a:r>
            <a:r>
              <a:rPr lang="cs-CZ" sz="2400" dirty="0" smtClean="0"/>
              <a:t> </a:t>
            </a:r>
            <a:r>
              <a:rPr lang="cs-CZ" sz="2400" i="1" dirty="0" err="1" smtClean="0"/>
              <a:t>moorning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5373216"/>
            <a:ext cx="2304256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err="1" smtClean="0"/>
              <a:t>Good</a:t>
            </a:r>
            <a:r>
              <a:rPr lang="cs-CZ" sz="2400" dirty="0" smtClean="0"/>
              <a:t> </a:t>
            </a:r>
            <a:r>
              <a:rPr lang="cs-CZ" sz="2400" i="1" dirty="0" err="1" smtClean="0"/>
              <a:t>afternoon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3968" y="4509120"/>
            <a:ext cx="2160240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chemeClr val="bg1"/>
                </a:solidFill>
              </a:rPr>
              <a:t>Good</a:t>
            </a:r>
            <a:r>
              <a:rPr lang="cs-CZ" sz="2400" i="1" dirty="0" smtClean="0">
                <a:solidFill>
                  <a:schemeClr val="bg1"/>
                </a:solidFill>
              </a:rPr>
              <a:t> </a:t>
            </a:r>
            <a:r>
              <a:rPr lang="cs-CZ" sz="2400" i="1" dirty="0" err="1" smtClean="0">
                <a:solidFill>
                  <a:schemeClr val="bg1"/>
                </a:solidFill>
              </a:rPr>
              <a:t>evening</a:t>
            </a:r>
            <a:r>
              <a:rPr lang="cs-CZ" sz="2400" i="1" dirty="0" smtClean="0">
                <a:solidFill>
                  <a:schemeClr val="bg1"/>
                </a:solidFill>
              </a:rPr>
              <a:t>.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5445224"/>
            <a:ext cx="2080576" cy="46166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chemeClr val="bg1"/>
                </a:solidFill>
              </a:rPr>
              <a:t>Good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i="1" dirty="0" err="1" smtClean="0">
                <a:solidFill>
                  <a:schemeClr val="bg1"/>
                </a:solidFill>
              </a:rPr>
              <a:t>night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Match</a:t>
            </a:r>
            <a:r>
              <a:rPr lang="cs-CZ" i="1" smtClean="0">
                <a:latin typeface="Algerian" pitchFamily="82" charset="0"/>
              </a:rPr>
              <a:t> Greetings</a:t>
            </a:r>
            <a:endParaRPr lang="cs-CZ" i="1" dirty="0">
              <a:latin typeface="Algerian" pitchFamily="82" charset="0"/>
            </a:endParaRPr>
          </a:p>
        </p:txBody>
      </p:sp>
      <p:pic>
        <p:nvPicPr>
          <p:cNvPr id="2050" name="Picture 2" descr="C:\Documents and Settings\Martin\Local Settings\Temporary Internet Files\Content.IE5\6M7J9YN9\MP90043932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1"/>
            <a:ext cx="1853730" cy="2520280"/>
          </a:xfrm>
          <a:prstGeom prst="rect">
            <a:avLst/>
          </a:prstGeom>
          <a:noFill/>
        </p:spPr>
      </p:pic>
      <p:pic>
        <p:nvPicPr>
          <p:cNvPr id="2054" name="Picture 6" descr="C:\Documents and Settings\Martin\Local Settings\Temporary Internet Files\Content.IE5\MS1V9NNH\MP9002892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060848"/>
            <a:ext cx="1900808" cy="1728192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72816"/>
            <a:ext cx="1828800" cy="2304256"/>
          </a:xfrm>
          <a:prstGeom prst="rect">
            <a:avLst/>
          </a:prstGeom>
          <a:noFill/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2060848"/>
            <a:ext cx="1828800" cy="17567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4" name="TextovéPole 13"/>
          <p:cNvSpPr txBox="1"/>
          <p:nvPr/>
        </p:nvSpPr>
        <p:spPr>
          <a:xfrm flipH="1">
            <a:off x="1907704" y="5229200"/>
            <a:ext cx="1656184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Good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moorning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40152" y="5013176"/>
            <a:ext cx="1656184" cy="83099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Good</a:t>
            </a:r>
            <a:r>
              <a:rPr lang="cs-CZ" sz="2400" dirty="0" smtClean="0"/>
              <a:t> </a:t>
            </a:r>
            <a:r>
              <a:rPr lang="cs-CZ" sz="2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afternoon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4581128"/>
            <a:ext cx="136815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Good</a:t>
            </a:r>
            <a:r>
              <a:rPr lang="cs-CZ" sz="2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evening</a:t>
            </a:r>
            <a:r>
              <a:rPr lang="cs-CZ" sz="2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4365104"/>
            <a:ext cx="1656184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Good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night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rgbClr val="00B0F0"/>
          </a:solidFill>
        </p:spPr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Complete</a:t>
            </a:r>
            <a:r>
              <a:rPr lang="cs-CZ" dirty="0" smtClean="0">
                <a:latin typeface="Algerian" pitchFamily="82" charset="0"/>
              </a:rPr>
              <a:t>.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Hell</a:t>
            </a:r>
            <a:r>
              <a:rPr lang="cs-CZ" dirty="0" smtClean="0"/>
              <a:t>_.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Go_d </a:t>
            </a:r>
            <a:r>
              <a:rPr lang="cs-CZ" dirty="0" err="1" smtClean="0"/>
              <a:t>bye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H_.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ev</a:t>
            </a:r>
            <a:r>
              <a:rPr lang="cs-CZ" dirty="0" smtClean="0"/>
              <a:t>_</a:t>
            </a:r>
            <a:r>
              <a:rPr lang="cs-CZ" dirty="0" err="1" smtClean="0"/>
              <a:t>ning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By_.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Bye</a:t>
            </a:r>
            <a:r>
              <a:rPr lang="cs-CZ" dirty="0" smtClean="0"/>
              <a:t>- b_</a:t>
            </a:r>
            <a:r>
              <a:rPr lang="cs-CZ" dirty="0" err="1" smtClean="0"/>
              <a:t>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Good</a:t>
            </a:r>
            <a:r>
              <a:rPr lang="cs-CZ" dirty="0" smtClean="0"/>
              <a:t>  _</a:t>
            </a:r>
            <a:r>
              <a:rPr lang="cs-CZ" dirty="0" err="1" smtClean="0"/>
              <a:t>orning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Goo</a:t>
            </a:r>
            <a:r>
              <a:rPr lang="cs-CZ" dirty="0" smtClean="0"/>
              <a:t>_  </a:t>
            </a:r>
            <a:r>
              <a:rPr lang="cs-CZ" dirty="0" err="1" smtClean="0"/>
              <a:t>afterno</a:t>
            </a:r>
            <a:r>
              <a:rPr lang="cs-CZ" dirty="0" smtClean="0"/>
              <a:t>_n.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  <a:solidFill>
            <a:srgbClr val="00B0F0"/>
          </a:solidFill>
        </p:spPr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Complete</a:t>
            </a:r>
            <a:r>
              <a:rPr lang="cs-CZ" dirty="0" smtClean="0">
                <a:latin typeface="Algerian" pitchFamily="82" charset="0"/>
              </a:rPr>
              <a:t>.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Hello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bye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Hi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Bye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Bye</a:t>
            </a:r>
            <a:r>
              <a:rPr lang="cs-CZ" dirty="0" smtClean="0"/>
              <a:t>- </a:t>
            </a:r>
            <a:r>
              <a:rPr lang="cs-CZ" dirty="0" err="1" smtClean="0"/>
              <a:t>bye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Good</a:t>
            </a:r>
            <a:r>
              <a:rPr lang="cs-CZ" dirty="0" smtClean="0"/>
              <a:t>  </a:t>
            </a:r>
            <a:r>
              <a:rPr lang="cs-CZ" dirty="0" err="1" smtClean="0"/>
              <a:t>morning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Good</a:t>
            </a:r>
            <a:r>
              <a:rPr lang="cs-CZ" dirty="0" smtClean="0"/>
              <a:t>  </a:t>
            </a:r>
            <a:r>
              <a:rPr lang="cs-CZ" smtClean="0"/>
              <a:t>afterno</a:t>
            </a:r>
            <a:r>
              <a:rPr lang="cs-CZ" dirty="0" smtClean="0"/>
              <a:t>o</a:t>
            </a:r>
            <a:r>
              <a:rPr lang="cs-CZ" smtClean="0"/>
              <a:t>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339118"/>
            <a:ext cx="2908920" cy="310610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76056" y="220486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Well</a:t>
            </a:r>
            <a:r>
              <a:rPr lang="cs-CZ" sz="3200" dirty="0" smtClean="0"/>
              <a:t> </a:t>
            </a:r>
            <a:r>
              <a:rPr lang="cs-CZ" sz="3200" dirty="0" err="1" smtClean="0"/>
              <a:t>done</a:t>
            </a:r>
            <a:r>
              <a:rPr lang="cs-CZ" sz="3200" dirty="0" smtClean="0"/>
              <a:t>!</a:t>
            </a:r>
            <a:endParaRPr lang="cs-CZ" sz="3200" dirty="0"/>
          </a:p>
        </p:txBody>
      </p:sp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  <a:solidFill>
            <a:srgbClr val="00B0F0"/>
          </a:solidFill>
        </p:spPr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What</a:t>
            </a:r>
            <a:r>
              <a:rPr lang="cs-CZ" i="1" dirty="0" smtClean="0">
                <a:latin typeface="Algerian" pitchFamily="82" charset="0"/>
              </a:rPr>
              <a:t>´s  </a:t>
            </a:r>
            <a:r>
              <a:rPr lang="cs-CZ" i="1" dirty="0" err="1" smtClean="0">
                <a:latin typeface="Algerian" pitchFamily="82" charset="0"/>
              </a:rPr>
              <a:t>your</a:t>
            </a:r>
            <a:r>
              <a:rPr lang="cs-CZ" i="1" dirty="0" smtClean="0">
                <a:latin typeface="Algerian" pitchFamily="82" charset="0"/>
              </a:rPr>
              <a:t> </a:t>
            </a:r>
            <a:r>
              <a:rPr lang="cs-CZ" i="1" dirty="0" err="1" smtClean="0">
                <a:latin typeface="Algerian" pitchFamily="82" charset="0"/>
              </a:rPr>
              <a:t>name</a:t>
            </a:r>
            <a:r>
              <a:rPr lang="cs-CZ" i="1" dirty="0" smtClean="0">
                <a:latin typeface="Algerian" pitchFamily="82" charset="0"/>
              </a:rPr>
              <a:t>?</a:t>
            </a:r>
            <a:endParaRPr lang="cs-CZ" i="1" dirty="0">
              <a:latin typeface="Algerian" pitchFamily="82" charset="0"/>
            </a:endParaRPr>
          </a:p>
        </p:txBody>
      </p:sp>
      <p:pic>
        <p:nvPicPr>
          <p:cNvPr id="17412" name="Picture 4" descr="Zobrazit podrobnosti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132856"/>
            <a:ext cx="2764904" cy="26642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35696" y="2276872"/>
            <a:ext cx="2376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/>
              <a:t>Hi</a:t>
            </a:r>
            <a:r>
              <a:rPr lang="cs-CZ" sz="2400" i="1" dirty="0" smtClean="0"/>
              <a:t>. I´m Eddy.</a:t>
            </a:r>
            <a:endParaRPr lang="cs-CZ" sz="2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227687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Hello</a:t>
            </a:r>
            <a:r>
              <a:rPr lang="cs-CZ" sz="2400" dirty="0" smtClean="0"/>
              <a:t>. I´m </a:t>
            </a:r>
            <a:r>
              <a:rPr lang="cs-CZ" sz="2400" dirty="0" err="1" smtClean="0"/>
              <a:t>Lucy</a:t>
            </a:r>
            <a:r>
              <a:rPr lang="cs-CZ" sz="2400" dirty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835696" y="5301208"/>
            <a:ext cx="21468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bye</a:t>
            </a:r>
            <a:r>
              <a:rPr lang="cs-CZ" sz="2400" dirty="0" smtClean="0"/>
              <a:t>, </a:t>
            </a:r>
            <a:r>
              <a:rPr lang="cs-CZ" sz="2400" dirty="0" err="1" smtClean="0"/>
              <a:t>Lucy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5229200"/>
            <a:ext cx="18099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Bye</a:t>
            </a:r>
            <a:r>
              <a:rPr lang="cs-CZ" sz="2400" dirty="0" smtClean="0"/>
              <a:t>, Eddy.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872208"/>
          </a:xfrm>
          <a:solidFill>
            <a:srgbClr val="00B0F0"/>
          </a:solidFill>
        </p:spPr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That</a:t>
            </a:r>
            <a:r>
              <a:rPr lang="cs-CZ" i="1" dirty="0" smtClean="0">
                <a:latin typeface="Algerian" pitchFamily="82" charset="0"/>
              </a:rPr>
              <a:t>´s  </a:t>
            </a:r>
            <a:r>
              <a:rPr lang="cs-CZ" i="1" dirty="0" err="1" smtClean="0">
                <a:latin typeface="Algerian" pitchFamily="82" charset="0"/>
              </a:rPr>
              <a:t>all</a:t>
            </a:r>
            <a:r>
              <a:rPr lang="cs-CZ" i="1" dirty="0" smtClean="0">
                <a:latin typeface="Algerian" pitchFamily="82" charset="0"/>
              </a:rPr>
              <a:t> </a:t>
            </a:r>
            <a:r>
              <a:rPr lang="cs-CZ" i="1" dirty="0" err="1" smtClean="0">
                <a:latin typeface="Algerian" pitchFamily="82" charset="0"/>
              </a:rPr>
              <a:t>for</a:t>
            </a:r>
            <a:r>
              <a:rPr lang="cs-CZ" i="1" dirty="0" smtClean="0">
                <a:latin typeface="Algerian" pitchFamily="82" charset="0"/>
              </a:rPr>
              <a:t> </a:t>
            </a:r>
            <a:r>
              <a:rPr lang="cs-CZ" i="1" dirty="0" err="1" smtClean="0">
                <a:latin typeface="Algerian" pitchFamily="82" charset="0"/>
              </a:rPr>
              <a:t>today</a:t>
            </a:r>
            <a:r>
              <a:rPr lang="cs-CZ" i="1" dirty="0" smtClean="0">
                <a:latin typeface="Algerian" pitchFamily="82" charset="0"/>
              </a:rPr>
              <a:t>.</a:t>
            </a:r>
            <a:endParaRPr lang="cs-CZ" i="1" dirty="0">
              <a:latin typeface="Algerian" pitchFamily="82" charset="0"/>
            </a:endParaRPr>
          </a:p>
        </p:txBody>
      </p:sp>
      <p:pic>
        <p:nvPicPr>
          <p:cNvPr id="18434" name="Picture 2" descr="Zobrazit podrobnosti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924944"/>
            <a:ext cx="3744416" cy="345638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71489" y="1426121"/>
            <a:ext cx="5401022" cy="4005758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103</TotalTime>
  <Words>202</Words>
  <Application>Microsoft Office PowerPoint</Application>
  <PresentationFormat>Předvádění na obrazovce (4:3)</PresentationFormat>
  <Paragraphs>62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Citace</vt:lpstr>
      <vt:lpstr>Let ´S  start !</vt:lpstr>
      <vt:lpstr>Greetings</vt:lpstr>
      <vt:lpstr>Match Greetings</vt:lpstr>
      <vt:lpstr>Complete.</vt:lpstr>
      <vt:lpstr>Complete.</vt:lpstr>
      <vt:lpstr>What´s  your name?</vt:lpstr>
      <vt:lpstr>That´s  all for today.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HELLO,KIDS!</dc:title>
  <dc:creator>Martin</dc:creator>
  <cp:lastModifiedBy>Martin</cp:lastModifiedBy>
  <cp:revision>20</cp:revision>
  <dcterms:created xsi:type="dcterms:W3CDTF">2012-10-22T18:49:12Z</dcterms:created>
  <dcterms:modified xsi:type="dcterms:W3CDTF">2012-11-08T21:12:13Z</dcterms:modified>
</cp:coreProperties>
</file>