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57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83015-0948-4B02-B75B-A40D7E4AD6F6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F4C48-2212-4739-8876-87B938A105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 dir="in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83015-0948-4B02-B75B-A40D7E4AD6F6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F4C48-2212-4739-8876-87B938A105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 dir="in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83015-0948-4B02-B75B-A40D7E4AD6F6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F4C48-2212-4739-8876-87B938A105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 dir="in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83015-0948-4B02-B75B-A40D7E4AD6F6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F4C48-2212-4739-8876-87B938A105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 dir="in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83015-0948-4B02-B75B-A40D7E4AD6F6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F4C48-2212-4739-8876-87B938A105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 dir="in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83015-0948-4B02-B75B-A40D7E4AD6F6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F4C48-2212-4739-8876-87B938A105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 dir="in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83015-0948-4B02-B75B-A40D7E4AD6F6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F4C48-2212-4739-8876-87B938A105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 dir="in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83015-0948-4B02-B75B-A40D7E4AD6F6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F4C48-2212-4739-8876-87B938A105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 dir="in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83015-0948-4B02-B75B-A40D7E4AD6F6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F4C48-2212-4739-8876-87B938A105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 dir="in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83015-0948-4B02-B75B-A40D7E4AD6F6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F4C48-2212-4739-8876-87B938A105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 dir="in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83015-0948-4B02-B75B-A40D7E4AD6F6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F4C48-2212-4739-8876-87B938A105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 dir="in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83015-0948-4B02-B75B-A40D7E4AD6F6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DF4C48-2212-4739-8876-87B938A105A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zoom dir="in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10" Type="http://schemas.openxmlformats.org/officeDocument/2006/relationships/image" Target="../media/image21.jpeg"/><Relationship Id="rId4" Type="http://schemas.openxmlformats.org/officeDocument/2006/relationships/image" Target="../media/image15.jpeg"/><Relationship Id="rId9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10" Type="http://schemas.openxmlformats.org/officeDocument/2006/relationships/image" Target="../media/image21.jpeg"/><Relationship Id="rId4" Type="http://schemas.openxmlformats.org/officeDocument/2006/relationships/image" Target="../media/image15.jpeg"/><Relationship Id="rId9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21316869"/>
              </p:ext>
            </p:extLst>
          </p:nvPr>
        </p:nvGraphicFramePr>
        <p:xfrm>
          <a:off x="1647190" y="404664"/>
          <a:ext cx="5849620" cy="2232660"/>
        </p:xfrm>
        <a:graphic>
          <a:graphicData uri="http://schemas.openxmlformats.org/drawingml/2006/table">
            <a:tbl>
              <a:tblPr firstRow="1" firstCol="1" bandRow="1"/>
              <a:tblGrid>
                <a:gridCol w="1779270"/>
                <a:gridCol w="4070350"/>
              </a:tblGrid>
              <a:tr h="4679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NÁZEV ŠKOLY: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Masarykova základní škola a mateřská škola Melč, okres Opava, příspěvková organizace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PROJEKTU: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CZ.1.07/1.4.00/21.2623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Mgr. </a:t>
                      </a: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Zdeňka</a:t>
                      </a:r>
                      <a:r>
                        <a:rPr lang="cs-CZ" sz="1200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Sedláčková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VY_32_Inovace_Anglický</a:t>
                      </a:r>
                      <a:r>
                        <a:rPr lang="cs-CZ" sz="1200" baseline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jazyk_4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</a:t>
                      </a:r>
                      <a:r>
                        <a:rPr lang="cs-CZ" sz="120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DUM: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11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TÉMA: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Moje</a:t>
                      </a:r>
                      <a:r>
                        <a:rPr lang="cs-CZ" sz="1200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třída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3.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OBDOBÍ REALIZACE: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10/2012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Obrázek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68170" y="5517232"/>
            <a:ext cx="5407660" cy="1048385"/>
          </a:xfrm>
          <a:prstGeom prst="rect">
            <a:avLst/>
          </a:prstGeom>
          <a:noFill/>
        </p:spPr>
      </p:pic>
      <p:pic>
        <p:nvPicPr>
          <p:cNvPr id="6" name="Obrázek 5" descr="znak školy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57302" y="2924944"/>
            <a:ext cx="2629396" cy="19961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615834126"/>
      </p:ext>
    </p:extLst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dirty="0" smtClean="0">
                <a:latin typeface="Algerian" pitchFamily="82" charset="0"/>
              </a:rPr>
              <a:t>Citace:</a:t>
            </a:r>
            <a:endParaRPr lang="cs-CZ" i="1" dirty="0">
              <a:latin typeface="Algeri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je určena žákům třetího ročníku.</a:t>
            </a:r>
          </a:p>
          <a:p>
            <a:r>
              <a:rPr lang="cs-CZ" dirty="0" smtClean="0"/>
              <a:t>Je zpracována v programu </a:t>
            </a:r>
            <a:r>
              <a:rPr lang="cs-CZ" dirty="0" err="1" smtClean="0"/>
              <a:t>Power</a:t>
            </a:r>
            <a:r>
              <a:rPr lang="cs-CZ" dirty="0" smtClean="0"/>
              <a:t> Point.</a:t>
            </a:r>
          </a:p>
          <a:p>
            <a:r>
              <a:rPr lang="cs-CZ" dirty="0" smtClean="0"/>
              <a:t>Prezentace je určena k seznámení s novou slovní zásobou tematického okruhu Moje třída.</a:t>
            </a: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564904"/>
            <a:ext cx="7772400" cy="2160240"/>
          </a:xfrm>
        </p:spPr>
        <p:txBody>
          <a:bodyPr>
            <a:normAutofit/>
          </a:bodyPr>
          <a:lstStyle/>
          <a:p>
            <a:r>
              <a:rPr lang="cs-CZ" sz="4800" dirty="0" smtClean="0">
                <a:latin typeface="Algerian" pitchFamily="82" charset="0"/>
              </a:rPr>
              <a:t>My </a:t>
            </a:r>
            <a:r>
              <a:rPr lang="cs-CZ" sz="4800" dirty="0" err="1" smtClean="0">
                <a:latin typeface="Algerian" pitchFamily="82" charset="0"/>
              </a:rPr>
              <a:t>classroom</a:t>
            </a:r>
            <a:endParaRPr lang="cs-CZ" sz="4800" dirty="0">
              <a:latin typeface="Algerian" pitchFamily="82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548680"/>
            <a:ext cx="6400800" cy="1656184"/>
          </a:xfrm>
        </p:spPr>
        <p:txBody>
          <a:bodyPr/>
          <a:lstStyle/>
          <a:p>
            <a:endParaRPr lang="cs-CZ" dirty="0" smtClean="0">
              <a:latin typeface="Algerian" pitchFamily="82" charset="0"/>
            </a:endParaRPr>
          </a:p>
          <a:p>
            <a:r>
              <a:rPr lang="cs-CZ" i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lgerian" pitchFamily="82" charset="0"/>
              </a:rPr>
              <a:t>Our</a:t>
            </a:r>
            <a:r>
              <a:rPr lang="cs-CZ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lgerian" pitchFamily="82" charset="0"/>
              </a:rPr>
              <a:t> </a:t>
            </a:r>
            <a:r>
              <a:rPr lang="cs-CZ" i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lgerian" pitchFamily="82" charset="0"/>
              </a:rPr>
              <a:t>topic</a:t>
            </a:r>
            <a:r>
              <a:rPr lang="cs-CZ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lgerian" pitchFamily="82" charset="0"/>
              </a:rPr>
              <a:t> </a:t>
            </a:r>
            <a:r>
              <a:rPr lang="cs-CZ" i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lgerian" pitchFamily="82" charset="0"/>
              </a:rPr>
              <a:t>for</a:t>
            </a:r>
            <a:r>
              <a:rPr lang="cs-CZ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lgerian" pitchFamily="82" charset="0"/>
              </a:rPr>
              <a:t> </a:t>
            </a:r>
            <a:r>
              <a:rPr lang="cs-CZ" i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lgerian" pitchFamily="82" charset="0"/>
              </a:rPr>
              <a:t>today</a:t>
            </a:r>
            <a:r>
              <a:rPr lang="cs-CZ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lgerian" pitchFamily="82" charset="0"/>
              </a:rPr>
              <a:t> </a:t>
            </a:r>
            <a:r>
              <a:rPr lang="cs-CZ" i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lgerian" pitchFamily="82" charset="0"/>
              </a:rPr>
              <a:t>is</a:t>
            </a:r>
            <a:r>
              <a:rPr lang="cs-CZ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lgerian" pitchFamily="82" charset="0"/>
              </a:rPr>
              <a:t>…</a:t>
            </a:r>
            <a:endParaRPr lang="cs-CZ" i="1" dirty="0">
              <a:solidFill>
                <a:schemeClr val="tx1">
                  <a:lumMod val="95000"/>
                  <a:lumOff val="5000"/>
                </a:schemeClr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620688"/>
            <a:ext cx="2664296" cy="2664296"/>
          </a:xfrm>
          <a:prstGeom prst="rect">
            <a:avLst/>
          </a:prstGeom>
          <a:noFill/>
        </p:spPr>
      </p:pic>
      <p:pic>
        <p:nvPicPr>
          <p:cNvPr id="1028" name="Picture 4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980728"/>
            <a:ext cx="2188840" cy="2188840"/>
          </a:xfrm>
          <a:prstGeom prst="rect">
            <a:avLst/>
          </a:prstGeom>
          <a:noFill/>
        </p:spPr>
      </p:pic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457200" y="3789040"/>
            <a:ext cx="8229600" cy="1584176"/>
          </a:xfrm>
        </p:spPr>
        <p:txBody>
          <a:bodyPr/>
          <a:lstStyle/>
          <a:p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a </a:t>
            </a:r>
            <a:r>
              <a:rPr lang="cs-CZ" dirty="0" err="1" smtClean="0"/>
              <a:t>board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691680" y="404664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 </a:t>
            </a:r>
            <a:r>
              <a:rPr lang="cs-CZ" dirty="0" err="1" smtClean="0"/>
              <a:t>blackboard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940152" y="404664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a</a:t>
            </a:r>
            <a:r>
              <a:rPr lang="cs-CZ" dirty="0" smtClean="0"/>
              <a:t> </a:t>
            </a:r>
            <a:r>
              <a:rPr lang="cs-CZ" dirty="0" err="1" smtClean="0"/>
              <a:t>greenboard</a:t>
            </a:r>
            <a:endParaRPr lang="cs-CZ" dirty="0"/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1268760"/>
            <a:ext cx="1828800" cy="1828800"/>
          </a:xfrm>
          <a:prstGeom prst="rect">
            <a:avLst/>
          </a:prstGeom>
          <a:noFill/>
        </p:spPr>
      </p:pic>
      <p:pic>
        <p:nvPicPr>
          <p:cNvPr id="15366" name="Picture 6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1196752"/>
            <a:ext cx="1828800" cy="1828800"/>
          </a:xfrm>
          <a:prstGeom prst="rect">
            <a:avLst/>
          </a:prstGeom>
          <a:noFill/>
        </p:spPr>
      </p:pic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57200" y="3501008"/>
            <a:ext cx="8229600" cy="2232248"/>
          </a:xfrm>
        </p:spPr>
        <p:txBody>
          <a:bodyPr/>
          <a:lstStyle/>
          <a:p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a </a:t>
            </a:r>
            <a:r>
              <a:rPr lang="cs-CZ" dirty="0" err="1" smtClean="0"/>
              <a:t>computer</a:t>
            </a:r>
            <a:r>
              <a:rPr lang="cs-CZ" dirty="0" smtClean="0"/>
              <a:t>.	</a:t>
            </a:r>
            <a:r>
              <a:rPr lang="cs-CZ" dirty="0" err="1"/>
              <a:t>T</a:t>
            </a:r>
            <a:r>
              <a:rPr lang="cs-CZ" dirty="0" err="1" smtClean="0"/>
              <a:t>his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a </a:t>
            </a:r>
            <a:r>
              <a:rPr lang="cs-CZ" dirty="0" err="1" smtClean="0"/>
              <a:t>shelf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844824"/>
            <a:ext cx="1828800" cy="1828800"/>
          </a:xfrm>
          <a:prstGeom prst="rect">
            <a:avLst/>
          </a:prstGeom>
          <a:noFill/>
        </p:spPr>
      </p:pic>
      <p:pic>
        <p:nvPicPr>
          <p:cNvPr id="17412" name="Picture 4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1628800"/>
            <a:ext cx="1828800" cy="1828800"/>
          </a:xfrm>
          <a:prstGeom prst="rect">
            <a:avLst/>
          </a:prstGeom>
          <a:noFill/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4077072"/>
            <a:ext cx="8229600" cy="1656184"/>
          </a:xfrm>
        </p:spPr>
        <p:txBody>
          <a:bodyPr/>
          <a:lstStyle/>
          <a:p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a </a:t>
            </a:r>
            <a:r>
              <a:rPr lang="cs-CZ" dirty="0" err="1" smtClean="0"/>
              <a:t>chair</a:t>
            </a:r>
            <a:r>
              <a:rPr lang="cs-CZ" dirty="0" smtClean="0"/>
              <a:t>.	</a:t>
            </a:r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a </a:t>
            </a:r>
            <a:r>
              <a:rPr lang="cs-CZ" dirty="0" err="1" smtClean="0"/>
              <a:t>desk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772816"/>
            <a:ext cx="1828800" cy="1828800"/>
          </a:xfrm>
          <a:prstGeom prst="rect">
            <a:avLst/>
          </a:prstGeom>
          <a:noFill/>
        </p:spPr>
      </p:pic>
      <p:pic>
        <p:nvPicPr>
          <p:cNvPr id="16388" name="Picture 4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1556792"/>
            <a:ext cx="2188840" cy="2188840"/>
          </a:xfrm>
          <a:prstGeom prst="rect">
            <a:avLst/>
          </a:prstGeom>
          <a:noFill/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4077072"/>
            <a:ext cx="8229600" cy="2088232"/>
          </a:xfrm>
        </p:spPr>
        <p:txBody>
          <a:bodyPr/>
          <a:lstStyle/>
          <a:p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a pupil.	</a:t>
            </a:r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a </a:t>
            </a:r>
            <a:r>
              <a:rPr lang="cs-CZ" dirty="0" err="1" smtClean="0"/>
              <a:t>teacher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908720"/>
            <a:ext cx="2880320" cy="3356992"/>
          </a:xfrm>
          <a:prstGeom prst="rect">
            <a:avLst/>
          </a:prstGeom>
          <a:noFill/>
        </p:spPr>
      </p:pic>
      <p:pic>
        <p:nvPicPr>
          <p:cNvPr id="18436" name="Picture 4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1484784"/>
            <a:ext cx="2304256" cy="2304256"/>
          </a:xfrm>
          <a:prstGeom prst="rect">
            <a:avLst/>
          </a:prstGeom>
          <a:noFill/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79512" y="4509120"/>
            <a:ext cx="8784976" cy="2016224"/>
          </a:xfrm>
        </p:spPr>
        <p:txBody>
          <a:bodyPr/>
          <a:lstStyle/>
          <a:p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my </a:t>
            </a:r>
            <a:r>
              <a:rPr lang="cs-CZ" dirty="0" err="1" smtClean="0"/>
              <a:t>class</a:t>
            </a:r>
            <a:r>
              <a:rPr lang="cs-CZ" dirty="0" smtClean="0"/>
              <a:t>.	</a:t>
            </a:r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my </a:t>
            </a:r>
            <a:r>
              <a:rPr lang="cs-CZ" dirty="0" err="1" smtClean="0"/>
              <a:t>classroom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i="1" dirty="0" err="1" smtClean="0">
                <a:latin typeface="Algerian" pitchFamily="82" charset="0"/>
              </a:rPr>
              <a:t>Read</a:t>
            </a:r>
            <a:r>
              <a:rPr lang="cs-CZ" i="1" dirty="0" smtClean="0">
                <a:latin typeface="Algerian" pitchFamily="82" charset="0"/>
              </a:rPr>
              <a:t> </a:t>
            </a:r>
            <a:r>
              <a:rPr lang="cs-CZ" i="1" dirty="0" err="1" smtClean="0">
                <a:latin typeface="Algerian" pitchFamily="82" charset="0"/>
              </a:rPr>
              <a:t>the</a:t>
            </a:r>
            <a:r>
              <a:rPr lang="cs-CZ" i="1" dirty="0" smtClean="0">
                <a:latin typeface="Algerian" pitchFamily="82" charset="0"/>
              </a:rPr>
              <a:t> </a:t>
            </a:r>
            <a:r>
              <a:rPr lang="cs-CZ" i="1" dirty="0" err="1" smtClean="0">
                <a:latin typeface="Algerian" pitchFamily="82" charset="0"/>
              </a:rPr>
              <a:t>words</a:t>
            </a:r>
            <a:r>
              <a:rPr lang="cs-CZ" i="1" dirty="0" smtClean="0">
                <a:latin typeface="Algerian" pitchFamily="82" charset="0"/>
              </a:rPr>
              <a:t> a </a:t>
            </a:r>
            <a:r>
              <a:rPr lang="cs-CZ" i="1" dirty="0" err="1" smtClean="0">
                <a:latin typeface="Algerian" pitchFamily="82" charset="0"/>
              </a:rPr>
              <a:t>write</a:t>
            </a:r>
            <a:r>
              <a:rPr lang="cs-CZ" i="1" dirty="0" smtClean="0">
                <a:latin typeface="Algerian" pitchFamily="82" charset="0"/>
              </a:rPr>
              <a:t> </a:t>
            </a:r>
            <a:r>
              <a:rPr lang="cs-CZ" i="1" dirty="0" err="1" smtClean="0">
                <a:latin typeface="Algerian" pitchFamily="82" charset="0"/>
              </a:rPr>
              <a:t>the</a:t>
            </a:r>
            <a:r>
              <a:rPr lang="cs-CZ" i="1" dirty="0" smtClean="0">
                <a:latin typeface="Algerian" pitchFamily="82" charset="0"/>
              </a:rPr>
              <a:t> </a:t>
            </a:r>
            <a:r>
              <a:rPr lang="cs-CZ" i="1" dirty="0" err="1" smtClean="0">
                <a:latin typeface="Algerian" pitchFamily="82" charset="0"/>
              </a:rPr>
              <a:t>numbers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2" name="Zástupný symbol pro obsah 1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/>
              <a:t>a </a:t>
            </a:r>
            <a:r>
              <a:rPr lang="cs-CZ" sz="2400" dirty="0" err="1" smtClean="0"/>
              <a:t>board</a:t>
            </a:r>
            <a:r>
              <a:rPr lang="cs-CZ" sz="2400" dirty="0" smtClean="0"/>
              <a:t>	a </a:t>
            </a:r>
            <a:r>
              <a:rPr lang="cs-CZ" sz="2400" dirty="0" err="1" smtClean="0"/>
              <a:t>chair</a:t>
            </a:r>
            <a:r>
              <a:rPr lang="cs-CZ" sz="2400" dirty="0" smtClean="0"/>
              <a:t>	      a </a:t>
            </a:r>
            <a:r>
              <a:rPr lang="cs-CZ" sz="2400" dirty="0" err="1" smtClean="0"/>
              <a:t>desk</a:t>
            </a:r>
            <a:r>
              <a:rPr lang="cs-CZ" sz="2400" dirty="0" smtClean="0"/>
              <a:t>	a </a:t>
            </a:r>
            <a:r>
              <a:rPr lang="cs-CZ" sz="2400" dirty="0" err="1" smtClean="0"/>
              <a:t>teacher</a:t>
            </a:r>
            <a:r>
              <a:rPr lang="cs-CZ" sz="2400" dirty="0" smtClean="0"/>
              <a:t>	a </a:t>
            </a:r>
            <a:r>
              <a:rPr lang="cs-CZ" sz="2400" dirty="0" err="1" smtClean="0"/>
              <a:t>class</a:t>
            </a: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a </a:t>
            </a:r>
            <a:r>
              <a:rPr lang="cs-CZ" sz="2400" dirty="0" err="1" smtClean="0"/>
              <a:t>shelf</a:t>
            </a:r>
            <a:r>
              <a:rPr lang="cs-CZ" sz="2400" dirty="0" smtClean="0"/>
              <a:t>		a pupil	           a  </a:t>
            </a:r>
            <a:r>
              <a:rPr lang="cs-CZ" sz="2400" dirty="0" err="1" smtClean="0"/>
              <a:t>classroom</a:t>
            </a:r>
            <a:r>
              <a:rPr lang="cs-CZ" sz="2400" dirty="0" smtClean="0"/>
              <a:t>	            a </a:t>
            </a:r>
            <a:r>
              <a:rPr lang="cs-CZ" sz="2400" dirty="0" err="1" smtClean="0"/>
              <a:t>computer</a:t>
            </a:r>
            <a:endParaRPr lang="cs-CZ" sz="2400" dirty="0"/>
          </a:p>
        </p:txBody>
      </p:sp>
      <p:pic>
        <p:nvPicPr>
          <p:cNvPr id="1026" name="Picture 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5157192"/>
            <a:ext cx="1540768" cy="1540768"/>
          </a:xfrm>
          <a:prstGeom prst="rect">
            <a:avLst/>
          </a:prstGeom>
          <a:noFill/>
        </p:spPr>
      </p:pic>
      <p:pic>
        <p:nvPicPr>
          <p:cNvPr id="1028" name="Picture 4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2780928"/>
            <a:ext cx="1828800" cy="1828800"/>
          </a:xfrm>
          <a:prstGeom prst="rect">
            <a:avLst/>
          </a:prstGeom>
          <a:noFill/>
        </p:spPr>
      </p:pic>
      <p:pic>
        <p:nvPicPr>
          <p:cNvPr id="1030" name="Picture 6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2636912"/>
            <a:ext cx="1828800" cy="1828800"/>
          </a:xfrm>
          <a:prstGeom prst="rect">
            <a:avLst/>
          </a:prstGeom>
          <a:noFill/>
        </p:spPr>
      </p:pic>
      <p:pic>
        <p:nvPicPr>
          <p:cNvPr id="1032" name="Picture 8" descr="Zobrazit podrobnost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1720" y="4581128"/>
            <a:ext cx="1556792" cy="1556792"/>
          </a:xfrm>
          <a:prstGeom prst="rect">
            <a:avLst/>
          </a:prstGeom>
          <a:noFill/>
        </p:spPr>
      </p:pic>
      <p:pic>
        <p:nvPicPr>
          <p:cNvPr id="1034" name="Picture 10" descr="Zobrazit podrobnosti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4008" y="2852936"/>
            <a:ext cx="1828800" cy="1828800"/>
          </a:xfrm>
          <a:prstGeom prst="rect">
            <a:avLst/>
          </a:prstGeom>
          <a:noFill/>
        </p:spPr>
      </p:pic>
      <p:pic>
        <p:nvPicPr>
          <p:cNvPr id="1036" name="Picture 12" descr="Zobrazit podrobnosti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20272" y="3212976"/>
            <a:ext cx="1468760" cy="1468760"/>
          </a:xfrm>
          <a:prstGeom prst="rect">
            <a:avLst/>
          </a:prstGeom>
          <a:noFill/>
        </p:spPr>
      </p:pic>
      <p:pic>
        <p:nvPicPr>
          <p:cNvPr id="1038" name="Picture 14" descr="Zobrazit podrobnosti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08104" y="4581128"/>
            <a:ext cx="1612776" cy="1612776"/>
          </a:xfrm>
          <a:prstGeom prst="rect">
            <a:avLst/>
          </a:prstGeom>
          <a:noFill/>
        </p:spPr>
      </p:pic>
      <p:pic>
        <p:nvPicPr>
          <p:cNvPr id="1040" name="Picture 16" descr="Po&amp;ccaron;íta&amp;ccaron; s plochou obrazovkou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308304" y="5013176"/>
            <a:ext cx="1612776" cy="1612776"/>
          </a:xfrm>
          <a:prstGeom prst="rect">
            <a:avLst/>
          </a:prstGeom>
          <a:noFill/>
        </p:spPr>
      </p:pic>
      <p:pic>
        <p:nvPicPr>
          <p:cNvPr id="1042" name="Picture 18" descr="Zobrazit podrobnosti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23528" y="5013176"/>
            <a:ext cx="1612776" cy="1612776"/>
          </a:xfrm>
          <a:prstGeom prst="rect">
            <a:avLst/>
          </a:prstGeom>
          <a:noFill/>
        </p:spPr>
      </p:pic>
      <p:sp>
        <p:nvSpPr>
          <p:cNvPr id="14" name="Zaoblený obdélník 13"/>
          <p:cNvSpPr/>
          <p:nvPr/>
        </p:nvSpPr>
        <p:spPr>
          <a:xfrm>
            <a:off x="7236296" y="6093296"/>
            <a:ext cx="432048" cy="4320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9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8316416" y="3645024"/>
            <a:ext cx="432048" cy="4320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4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6516216" y="5373216"/>
            <a:ext cx="432048" cy="4320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8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5004048" y="3717032"/>
            <a:ext cx="432048" cy="4320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3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3491880" y="4149080"/>
            <a:ext cx="432048" cy="4320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2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2843808" y="5589240"/>
            <a:ext cx="432048" cy="4320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6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3779912" y="5229200"/>
            <a:ext cx="432048" cy="4320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7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251520" y="6237312"/>
            <a:ext cx="432048" cy="4320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5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539552" y="4149080"/>
            <a:ext cx="432048" cy="4320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3" name="Zaoblený obdélník 22"/>
          <p:cNvSpPr/>
          <p:nvPr/>
        </p:nvSpPr>
        <p:spPr>
          <a:xfrm>
            <a:off x="3203848" y="2060848"/>
            <a:ext cx="432048" cy="4320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</a:t>
            </a:r>
            <a:endParaRPr lang="cs-CZ" dirty="0"/>
          </a:p>
        </p:txBody>
      </p:sp>
      <p:sp>
        <p:nvSpPr>
          <p:cNvPr id="24" name="Zaoblený obdélník 23"/>
          <p:cNvSpPr/>
          <p:nvPr/>
        </p:nvSpPr>
        <p:spPr>
          <a:xfrm>
            <a:off x="1403648" y="2132856"/>
            <a:ext cx="432048" cy="4320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Zaoblený obdélník 24"/>
          <p:cNvSpPr/>
          <p:nvPr/>
        </p:nvSpPr>
        <p:spPr>
          <a:xfrm>
            <a:off x="1547664" y="1628800"/>
            <a:ext cx="432048" cy="4320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Zaoblený obdélník 25"/>
          <p:cNvSpPr/>
          <p:nvPr/>
        </p:nvSpPr>
        <p:spPr>
          <a:xfrm>
            <a:off x="3203848" y="1556792"/>
            <a:ext cx="432048" cy="4320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Zaoblený obdélník 26"/>
          <p:cNvSpPr/>
          <p:nvPr/>
        </p:nvSpPr>
        <p:spPr>
          <a:xfrm>
            <a:off x="5652120" y="2060848"/>
            <a:ext cx="432048" cy="4320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Zaoblený obdélník 27"/>
          <p:cNvSpPr/>
          <p:nvPr/>
        </p:nvSpPr>
        <p:spPr>
          <a:xfrm>
            <a:off x="4499992" y="1556792"/>
            <a:ext cx="432048" cy="4320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Zaoblený obdélník 28"/>
          <p:cNvSpPr/>
          <p:nvPr/>
        </p:nvSpPr>
        <p:spPr>
          <a:xfrm>
            <a:off x="6300192" y="1556792"/>
            <a:ext cx="432048" cy="4320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Zaoblený obdélník 29"/>
          <p:cNvSpPr/>
          <p:nvPr/>
        </p:nvSpPr>
        <p:spPr>
          <a:xfrm>
            <a:off x="8388424" y="2132856"/>
            <a:ext cx="432048" cy="4320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Zaoblený obdélník 30"/>
          <p:cNvSpPr/>
          <p:nvPr/>
        </p:nvSpPr>
        <p:spPr>
          <a:xfrm>
            <a:off x="7812360" y="1556792"/>
            <a:ext cx="432048" cy="4320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i="1" dirty="0" err="1" smtClean="0">
                <a:latin typeface="Algerian" pitchFamily="82" charset="0"/>
              </a:rPr>
              <a:t>Read</a:t>
            </a:r>
            <a:r>
              <a:rPr lang="cs-CZ" i="1" dirty="0" smtClean="0">
                <a:latin typeface="Algerian" pitchFamily="82" charset="0"/>
              </a:rPr>
              <a:t> </a:t>
            </a:r>
            <a:r>
              <a:rPr lang="cs-CZ" i="1" dirty="0" err="1" smtClean="0">
                <a:latin typeface="Algerian" pitchFamily="82" charset="0"/>
              </a:rPr>
              <a:t>the</a:t>
            </a:r>
            <a:r>
              <a:rPr lang="cs-CZ" i="1" dirty="0" smtClean="0">
                <a:latin typeface="Algerian" pitchFamily="82" charset="0"/>
              </a:rPr>
              <a:t> </a:t>
            </a:r>
            <a:r>
              <a:rPr lang="cs-CZ" i="1" dirty="0" err="1" smtClean="0">
                <a:latin typeface="Algerian" pitchFamily="82" charset="0"/>
              </a:rPr>
              <a:t>words</a:t>
            </a:r>
            <a:r>
              <a:rPr lang="cs-CZ" i="1" dirty="0" smtClean="0">
                <a:latin typeface="Algerian" pitchFamily="82" charset="0"/>
              </a:rPr>
              <a:t> a </a:t>
            </a:r>
            <a:r>
              <a:rPr lang="cs-CZ" i="1" dirty="0" err="1" smtClean="0">
                <a:latin typeface="Algerian" pitchFamily="82" charset="0"/>
              </a:rPr>
              <a:t>write</a:t>
            </a:r>
            <a:r>
              <a:rPr lang="cs-CZ" i="1" dirty="0" smtClean="0">
                <a:latin typeface="Algerian" pitchFamily="82" charset="0"/>
              </a:rPr>
              <a:t> </a:t>
            </a:r>
            <a:r>
              <a:rPr lang="cs-CZ" i="1" dirty="0" err="1" smtClean="0">
                <a:latin typeface="Algerian" pitchFamily="82" charset="0"/>
              </a:rPr>
              <a:t>the</a:t>
            </a:r>
            <a:r>
              <a:rPr lang="cs-CZ" i="1" dirty="0" smtClean="0">
                <a:latin typeface="Algerian" pitchFamily="82" charset="0"/>
              </a:rPr>
              <a:t> </a:t>
            </a:r>
            <a:r>
              <a:rPr lang="cs-CZ" i="1" dirty="0" err="1" smtClean="0">
                <a:latin typeface="Algerian" pitchFamily="82" charset="0"/>
              </a:rPr>
              <a:t>numbers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2" name="Zástupný symbol pro obsah 1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/>
              <a:t>a </a:t>
            </a:r>
            <a:r>
              <a:rPr lang="cs-CZ" sz="2400" dirty="0" err="1" smtClean="0"/>
              <a:t>board</a:t>
            </a:r>
            <a:r>
              <a:rPr lang="cs-CZ" sz="2400" dirty="0" smtClean="0"/>
              <a:t>	a </a:t>
            </a:r>
            <a:r>
              <a:rPr lang="cs-CZ" sz="2400" dirty="0" err="1" smtClean="0"/>
              <a:t>chair</a:t>
            </a:r>
            <a:r>
              <a:rPr lang="cs-CZ" sz="2400" dirty="0" smtClean="0"/>
              <a:t>	      a </a:t>
            </a:r>
            <a:r>
              <a:rPr lang="cs-CZ" sz="2400" dirty="0" err="1" smtClean="0"/>
              <a:t>desk</a:t>
            </a:r>
            <a:r>
              <a:rPr lang="cs-CZ" sz="2400" dirty="0" smtClean="0"/>
              <a:t>	a </a:t>
            </a:r>
            <a:r>
              <a:rPr lang="cs-CZ" sz="2400" dirty="0" err="1" smtClean="0"/>
              <a:t>teacher</a:t>
            </a:r>
            <a:r>
              <a:rPr lang="cs-CZ" sz="2400" dirty="0" smtClean="0"/>
              <a:t>	a </a:t>
            </a:r>
            <a:r>
              <a:rPr lang="cs-CZ" sz="2400" dirty="0" err="1" smtClean="0"/>
              <a:t>class</a:t>
            </a: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a </a:t>
            </a:r>
            <a:r>
              <a:rPr lang="cs-CZ" sz="2400" dirty="0" err="1" smtClean="0"/>
              <a:t>shelf</a:t>
            </a:r>
            <a:r>
              <a:rPr lang="cs-CZ" sz="2400" dirty="0" smtClean="0"/>
              <a:t>		a pupil	           a  </a:t>
            </a:r>
            <a:r>
              <a:rPr lang="cs-CZ" sz="2400" dirty="0" err="1" smtClean="0"/>
              <a:t>classroom</a:t>
            </a:r>
            <a:r>
              <a:rPr lang="cs-CZ" sz="2400" dirty="0" smtClean="0"/>
              <a:t>	            a </a:t>
            </a:r>
            <a:r>
              <a:rPr lang="cs-CZ" sz="2400" dirty="0" err="1" smtClean="0"/>
              <a:t>computer</a:t>
            </a:r>
            <a:endParaRPr lang="cs-CZ" sz="2400" dirty="0"/>
          </a:p>
        </p:txBody>
      </p:sp>
      <p:pic>
        <p:nvPicPr>
          <p:cNvPr id="1026" name="Picture 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5157192"/>
            <a:ext cx="1540768" cy="1540768"/>
          </a:xfrm>
          <a:prstGeom prst="rect">
            <a:avLst/>
          </a:prstGeom>
          <a:noFill/>
        </p:spPr>
      </p:pic>
      <p:pic>
        <p:nvPicPr>
          <p:cNvPr id="1028" name="Picture 4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2780928"/>
            <a:ext cx="1828800" cy="1828800"/>
          </a:xfrm>
          <a:prstGeom prst="rect">
            <a:avLst/>
          </a:prstGeom>
          <a:noFill/>
        </p:spPr>
      </p:pic>
      <p:pic>
        <p:nvPicPr>
          <p:cNvPr id="1030" name="Picture 6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2636912"/>
            <a:ext cx="1828800" cy="1828800"/>
          </a:xfrm>
          <a:prstGeom prst="rect">
            <a:avLst/>
          </a:prstGeom>
          <a:noFill/>
        </p:spPr>
      </p:pic>
      <p:pic>
        <p:nvPicPr>
          <p:cNvPr id="1032" name="Picture 8" descr="Zobrazit podrobnost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1720" y="4581128"/>
            <a:ext cx="1556792" cy="1556792"/>
          </a:xfrm>
          <a:prstGeom prst="rect">
            <a:avLst/>
          </a:prstGeom>
          <a:noFill/>
        </p:spPr>
      </p:pic>
      <p:pic>
        <p:nvPicPr>
          <p:cNvPr id="1034" name="Picture 10" descr="Zobrazit podrobnosti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4008" y="2852936"/>
            <a:ext cx="1828800" cy="1828800"/>
          </a:xfrm>
          <a:prstGeom prst="rect">
            <a:avLst/>
          </a:prstGeom>
          <a:noFill/>
        </p:spPr>
      </p:pic>
      <p:pic>
        <p:nvPicPr>
          <p:cNvPr id="1036" name="Picture 12" descr="Zobrazit podrobnosti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20272" y="3212976"/>
            <a:ext cx="1468760" cy="1468760"/>
          </a:xfrm>
          <a:prstGeom prst="rect">
            <a:avLst/>
          </a:prstGeom>
          <a:noFill/>
        </p:spPr>
      </p:pic>
      <p:pic>
        <p:nvPicPr>
          <p:cNvPr id="1038" name="Picture 14" descr="Zobrazit podrobnosti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08104" y="4581128"/>
            <a:ext cx="1612776" cy="1612776"/>
          </a:xfrm>
          <a:prstGeom prst="rect">
            <a:avLst/>
          </a:prstGeom>
          <a:noFill/>
        </p:spPr>
      </p:pic>
      <p:pic>
        <p:nvPicPr>
          <p:cNvPr id="1040" name="Picture 16" descr="Po&amp;ccaron;íta&amp;ccaron; s plochou obrazovkou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308304" y="5013176"/>
            <a:ext cx="1612776" cy="1612776"/>
          </a:xfrm>
          <a:prstGeom prst="rect">
            <a:avLst/>
          </a:prstGeom>
          <a:noFill/>
        </p:spPr>
      </p:pic>
      <p:pic>
        <p:nvPicPr>
          <p:cNvPr id="1042" name="Picture 18" descr="Zobrazit podrobnosti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23528" y="5013176"/>
            <a:ext cx="1612776" cy="1612776"/>
          </a:xfrm>
          <a:prstGeom prst="rect">
            <a:avLst/>
          </a:prstGeom>
          <a:noFill/>
        </p:spPr>
      </p:pic>
      <p:sp>
        <p:nvSpPr>
          <p:cNvPr id="14" name="Zaoblený obdélník 13"/>
          <p:cNvSpPr/>
          <p:nvPr/>
        </p:nvSpPr>
        <p:spPr>
          <a:xfrm>
            <a:off x="7236296" y="6093296"/>
            <a:ext cx="432048" cy="4320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9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8316416" y="3645024"/>
            <a:ext cx="432048" cy="4320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4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6516216" y="5373216"/>
            <a:ext cx="432048" cy="4320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8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5004048" y="3717032"/>
            <a:ext cx="432048" cy="4320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3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3491880" y="4149080"/>
            <a:ext cx="432048" cy="4320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2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2843808" y="5589240"/>
            <a:ext cx="432048" cy="4320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6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3779912" y="5229200"/>
            <a:ext cx="432048" cy="4320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7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251520" y="6237312"/>
            <a:ext cx="432048" cy="4320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5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539552" y="4149080"/>
            <a:ext cx="432048" cy="4320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3" name="Zaoblený obdélník 22"/>
          <p:cNvSpPr/>
          <p:nvPr/>
        </p:nvSpPr>
        <p:spPr>
          <a:xfrm>
            <a:off x="3203848" y="2060848"/>
            <a:ext cx="432048" cy="4320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 6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1403648" y="2132856"/>
            <a:ext cx="432048" cy="4320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5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5" name="Zaoblený obdélník 24"/>
          <p:cNvSpPr/>
          <p:nvPr/>
        </p:nvSpPr>
        <p:spPr>
          <a:xfrm>
            <a:off x="1547664" y="1628800"/>
            <a:ext cx="432048" cy="4320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2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6" name="Zaoblený obdélník 25"/>
          <p:cNvSpPr/>
          <p:nvPr/>
        </p:nvSpPr>
        <p:spPr>
          <a:xfrm>
            <a:off x="3203848" y="1556792"/>
            <a:ext cx="432048" cy="4320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3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7" name="Zaoblený obdélník 26"/>
          <p:cNvSpPr/>
          <p:nvPr/>
        </p:nvSpPr>
        <p:spPr>
          <a:xfrm>
            <a:off x="5652120" y="2060848"/>
            <a:ext cx="432048" cy="4320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8" name="Zaoblený obdélník 27"/>
          <p:cNvSpPr/>
          <p:nvPr/>
        </p:nvSpPr>
        <p:spPr>
          <a:xfrm>
            <a:off x="4499992" y="1556792"/>
            <a:ext cx="432048" cy="4320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7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9" name="Zaoblený obdélník 28"/>
          <p:cNvSpPr/>
          <p:nvPr/>
        </p:nvSpPr>
        <p:spPr>
          <a:xfrm>
            <a:off x="6300192" y="1556792"/>
            <a:ext cx="432048" cy="4320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8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0" name="Zaoblený obdélník 29"/>
          <p:cNvSpPr/>
          <p:nvPr/>
        </p:nvSpPr>
        <p:spPr>
          <a:xfrm>
            <a:off x="8388424" y="2132856"/>
            <a:ext cx="432048" cy="4320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9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1" name="Zaoblený obdélník 30"/>
          <p:cNvSpPr/>
          <p:nvPr/>
        </p:nvSpPr>
        <p:spPr>
          <a:xfrm>
            <a:off x="7812360" y="1556792"/>
            <a:ext cx="432048" cy="4320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4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71489" y="1426121"/>
            <a:ext cx="5401022" cy="4005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159</Words>
  <Application>Microsoft Office PowerPoint</Application>
  <PresentationFormat>Předvádění na obrazovce (4:3)</PresentationFormat>
  <Paragraphs>64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Snímek 1</vt:lpstr>
      <vt:lpstr>Citace:</vt:lpstr>
      <vt:lpstr>My classroom</vt:lpstr>
      <vt:lpstr>This is a board.</vt:lpstr>
      <vt:lpstr>This is a computer. This is a shelf.</vt:lpstr>
      <vt:lpstr>This is a chair. This is a desk.</vt:lpstr>
      <vt:lpstr>This is a pupil. This is a teacher.</vt:lpstr>
      <vt:lpstr>This is my class. This is my classroom.</vt:lpstr>
      <vt:lpstr>Read the words a write the numbers.</vt:lpstr>
      <vt:lpstr>Read the words a write the numbers.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classroom</dc:title>
  <dc:creator>Martin</dc:creator>
  <cp:lastModifiedBy>Martin</cp:lastModifiedBy>
  <cp:revision>13</cp:revision>
  <dcterms:created xsi:type="dcterms:W3CDTF">2012-11-07T21:19:50Z</dcterms:created>
  <dcterms:modified xsi:type="dcterms:W3CDTF">2012-11-08T21:22:54Z</dcterms:modified>
</cp:coreProperties>
</file>