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A736C3-72FF-41D7-A037-C5A8D755201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D9DF1-E1C8-4D9C-9C16-83D6752BF8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Zahrajeme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si hru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Citace: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Prezentace je určena pro relaxační chvilku, kdy děti formou hry procvičují, co již umí. Hra je určena pro celou třídu, hází se kostkou.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Play </a:t>
            </a:r>
            <a:r>
              <a:rPr lang="cs-CZ" dirty="0" err="1" smtClean="0">
                <a:latin typeface="Algerian" pitchFamily="82" charset="0"/>
              </a:rPr>
              <a:t>the</a:t>
            </a:r>
            <a:r>
              <a:rPr lang="cs-CZ" dirty="0" smtClean="0">
                <a:latin typeface="Algerian" pitchFamily="82" charset="0"/>
              </a:rPr>
              <a:t> game.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tx1"/>
                </a:solidFill>
                <a:latin typeface="Algerian" pitchFamily="82" charset="0"/>
              </a:rPr>
              <a:t>Follow</a:t>
            </a:r>
            <a:r>
              <a:rPr lang="cs-CZ" sz="3600" dirty="0" smtClean="0">
                <a:solidFill>
                  <a:schemeClr val="tx1"/>
                </a:solidFill>
                <a:latin typeface="Algerian" pitchFamily="82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Algerian" pitchFamily="82" charset="0"/>
              </a:rPr>
              <a:t>the</a:t>
            </a:r>
            <a:r>
              <a:rPr lang="cs-CZ" sz="3600" dirty="0" smtClean="0">
                <a:solidFill>
                  <a:schemeClr val="tx1"/>
                </a:solidFill>
                <a:latin typeface="Algerian" pitchFamily="82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Algerian" pitchFamily="82" charset="0"/>
              </a:rPr>
              <a:t>instructions</a:t>
            </a:r>
            <a:r>
              <a:rPr lang="cs-CZ" sz="3600" dirty="0" smtClean="0">
                <a:solidFill>
                  <a:schemeClr val="tx1"/>
                </a:solidFill>
                <a:latin typeface="Algerian" pitchFamily="82" charset="0"/>
              </a:rPr>
              <a:t>.</a:t>
            </a:r>
            <a:endParaRPr lang="cs-CZ" sz="3600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1490464" cy="105841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Start.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260648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Stand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1556792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23728" y="162880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23728" y="2852936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2780928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happy?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414908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pen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79912" y="260648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1556792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Point to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779912" y="2852936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414908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779912" y="414908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pupil?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260648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436096" y="1556792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Clap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hands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436096" y="2852936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hello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414908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scared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092280" y="260648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Stamp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092280" y="1556792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092280" y="2852936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Point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092280" y="4149080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092280" y="5373216"/>
            <a:ext cx="1490464" cy="105841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Finish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436096" y="5445224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mtClean="0"/>
          </a:p>
          <a:p>
            <a:pPr algn="ctr"/>
            <a:r>
              <a:rPr lang="cs-CZ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779912" y="5445224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123728" y="5445224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5445224"/>
            <a:ext cx="1490464" cy="1058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 s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32656"/>
            <a:ext cx="590872" cy="590872"/>
          </a:xfrm>
          <a:prstGeom prst="rect">
            <a:avLst/>
          </a:prstGeom>
          <a:noFill/>
        </p:spPr>
      </p:pic>
      <p:sp>
        <p:nvSpPr>
          <p:cNvPr id="29" name="Srdce 28"/>
          <p:cNvSpPr/>
          <p:nvPr/>
        </p:nvSpPr>
        <p:spPr>
          <a:xfrm>
            <a:off x="5940152" y="404664"/>
            <a:ext cx="410344" cy="48235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676672" cy="604664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1628800"/>
            <a:ext cx="676672" cy="576064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996952"/>
            <a:ext cx="446856" cy="446856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700808"/>
            <a:ext cx="460648" cy="460648"/>
          </a:xfrm>
          <a:prstGeom prst="rect">
            <a:avLst/>
          </a:prstGeom>
          <a:noFill/>
        </p:spPr>
      </p:pic>
      <p:pic>
        <p:nvPicPr>
          <p:cNvPr id="28" name="Picture 4" descr="Okousaná tu&amp;zcaron;k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221088"/>
            <a:ext cx="604664" cy="604664"/>
          </a:xfrm>
          <a:prstGeom prst="rect">
            <a:avLst/>
          </a:prstGeom>
          <a:noFill/>
        </p:spPr>
      </p:pic>
      <p:pic>
        <p:nvPicPr>
          <p:cNvPr id="30" name="Picture 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4221088"/>
            <a:ext cx="604664" cy="576064"/>
          </a:xfrm>
          <a:prstGeom prst="rect">
            <a:avLst/>
          </a:prstGeom>
          <a:noFill/>
        </p:spPr>
      </p:pic>
      <p:pic>
        <p:nvPicPr>
          <p:cNvPr id="31" name="Picture 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221088"/>
            <a:ext cx="576064" cy="604664"/>
          </a:xfrm>
          <a:prstGeom prst="rect">
            <a:avLst/>
          </a:prstGeom>
          <a:noFill/>
        </p:spPr>
      </p:pic>
      <p:pic>
        <p:nvPicPr>
          <p:cNvPr id="1024" name="Picture 10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4221088"/>
            <a:ext cx="432048" cy="432048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5517232"/>
            <a:ext cx="604664" cy="604664"/>
          </a:xfrm>
          <a:prstGeom prst="rect">
            <a:avLst/>
          </a:prstGeom>
          <a:noFill/>
        </p:spPr>
      </p:pic>
      <p:sp>
        <p:nvSpPr>
          <p:cNvPr id="39" name="Pěticípá hvězda 38"/>
          <p:cNvSpPr/>
          <p:nvPr/>
        </p:nvSpPr>
        <p:spPr>
          <a:xfrm>
            <a:off x="2843808" y="5661248"/>
            <a:ext cx="301824" cy="33833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8" name="Picture 14" descr="9,&amp;ccaron;ísla,&amp;ccaron;íslice,dev&amp;ecaron;t,odd&amp;ecaron;lova&amp;ccaron;e,ozdobná velká písmena,ozdoby,puntíky,škola,školy,symboly,vzd&amp;ecaron;lání,znaky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3968" y="5589240"/>
            <a:ext cx="503337" cy="503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489" y="1426121"/>
            <a:ext cx="5401022" cy="400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185</Words>
  <Application>Microsoft Office PowerPoint</Application>
  <PresentationFormat>Předvádění na obrazovce (4:3)</PresentationFormat>
  <Paragraphs>85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Citace:</vt:lpstr>
      <vt:lpstr>Play the game.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Play the game.</dc:title>
  <dc:creator>Martin</dc:creator>
  <cp:lastModifiedBy>Martin</cp:lastModifiedBy>
  <cp:revision>11</cp:revision>
  <dcterms:created xsi:type="dcterms:W3CDTF">2012-10-30T17:39:10Z</dcterms:created>
  <dcterms:modified xsi:type="dcterms:W3CDTF">2012-11-08T20:59:35Z</dcterms:modified>
</cp:coreProperties>
</file>