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64" r:id="rId3"/>
    <p:sldId id="258" r:id="rId4"/>
    <p:sldId id="256" r:id="rId5"/>
    <p:sldId id="260" r:id="rId6"/>
    <p:sldId id="257" r:id="rId7"/>
    <p:sldId id="261" r:id="rId8"/>
    <p:sldId id="259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9" d="100"/>
          <a:sy n="79" d="100"/>
        </p:scale>
        <p:origin x="-57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>
    <p:split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427781-9291-479A-A068-88D1184F0642}" type="datetimeFigureOut">
              <a:rPr lang="cs-CZ" smtClean="0"/>
              <a:pPr/>
              <a:t>8.11.2012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385BCC9-D628-476F-B8DE-5BF1D2B21C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>
    <p:split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1021316869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Zdeňka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Sedláčková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VY_32_Inovace_Anglický</a:t>
                      </a:r>
                      <a:r>
                        <a:rPr lang="cs-CZ" sz="1200" baseline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jazyk_4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Opakování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3.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10/2012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="" xmlns:p14="http://schemas.microsoft.com/office/powerpoint/2010/main" val="3615834126"/>
      </p:ext>
    </p:extLst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Prezentace je určena žákům třetího ročníku.</a:t>
            </a:r>
          </a:p>
          <a:p>
            <a:r>
              <a:rPr lang="cs-CZ" dirty="0" smtClean="0"/>
              <a:t>Je zpracována v programu </a:t>
            </a:r>
            <a:r>
              <a:rPr lang="cs-CZ" dirty="0" err="1" smtClean="0"/>
              <a:t>Power</a:t>
            </a:r>
            <a:r>
              <a:rPr lang="cs-CZ" dirty="0" smtClean="0"/>
              <a:t> Point.</a:t>
            </a:r>
          </a:p>
          <a:p>
            <a:r>
              <a:rPr lang="cs-CZ" dirty="0" smtClean="0"/>
              <a:t>Prezentace je učena k opakování a upevnění učiva z tematických okruhů barvy, čísla, školní potřeby. Žáci pracují společně na tabuli, poté samostatně na pracovních listech.</a:t>
            </a:r>
          </a:p>
          <a:p>
            <a:endParaRPr lang="cs-CZ" dirty="0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23528" y="332656"/>
            <a:ext cx="8568952" cy="6264696"/>
          </a:xfrm>
          <a:solidFill>
            <a:schemeClr val="accent4">
              <a:lumMod val="60000"/>
              <a:lumOff val="40000"/>
            </a:schemeClr>
          </a:solidFill>
        </p:spPr>
        <p:txBody>
          <a:bodyPr/>
          <a:lstStyle/>
          <a:p>
            <a:r>
              <a:rPr lang="cs-CZ" dirty="0" err="1" smtClean="0">
                <a:latin typeface="Jokerman" pitchFamily="82" charset="0"/>
              </a:rPr>
              <a:t>Revision</a:t>
            </a:r>
            <a:endParaRPr lang="cs-CZ" dirty="0">
              <a:latin typeface="Jokerman" pitchFamily="82" charset="0"/>
            </a:endParaRPr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2465512"/>
            <a:ext cx="1728192" cy="41318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------------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331640" y="692696"/>
            <a:ext cx="1728192" cy="1800200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bg1"/>
                </a:solidFill>
              </a:rPr>
              <a:t>Colours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1979712" y="620688"/>
            <a:ext cx="432048" cy="50405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908720"/>
            <a:ext cx="1008112" cy="5832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----------</a:t>
            </a:r>
            <a:r>
              <a:rPr lang="cs-CZ" sz="1600" dirty="0" err="1" smtClean="0">
                <a:solidFill>
                  <a:schemeClr val="tx1"/>
                </a:solidFill>
              </a:rPr>
              <a:t>Numbres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Šikmý pruh 7"/>
          <p:cNvSpPr/>
          <p:nvPr/>
        </p:nvSpPr>
        <p:spPr>
          <a:xfrm rot="10800000">
            <a:off x="3563888" y="908720"/>
            <a:ext cx="1678187" cy="2620589"/>
          </a:xfrm>
          <a:prstGeom prst="diagStrip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3068960"/>
            <a:ext cx="15121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-------------------</a:t>
            </a:r>
          </a:p>
          <a:p>
            <a:r>
              <a:rPr lang="cs-CZ" dirty="0" smtClean="0"/>
              <a:t>--------------------------------------------------------------------------------------------------------------------------------------------------------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564904"/>
            <a:ext cx="2043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school</a:t>
            </a:r>
            <a:r>
              <a:rPr lang="cs-CZ" dirty="0" smtClean="0"/>
              <a:t> bag</a:t>
            </a:r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7092280" y="1196752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2465512"/>
            <a:ext cx="1728192" cy="41318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red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orange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yellow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white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pink</a:t>
            </a: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purple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smtClean="0">
                <a:solidFill>
                  <a:schemeClr val="tx1"/>
                </a:solidFill>
              </a:rPr>
              <a:t>green</a:t>
            </a: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black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brown</a:t>
            </a:r>
            <a:endParaRPr lang="cs-CZ" dirty="0" smtClean="0">
              <a:solidFill>
                <a:schemeClr val="tx1"/>
              </a:solidFill>
            </a:endParaRPr>
          </a:p>
          <a:p>
            <a:pPr algn="ctr"/>
            <a:r>
              <a:rPr lang="cs-CZ" dirty="0" err="1" smtClean="0">
                <a:solidFill>
                  <a:schemeClr val="tx1"/>
                </a:solidFill>
              </a:rPr>
              <a:t>grey</a:t>
            </a:r>
            <a:endParaRPr lang="cs-CZ" dirty="0" smtClean="0">
              <a:solidFill>
                <a:schemeClr val="tx1"/>
              </a:solidFill>
            </a:endParaRPr>
          </a:p>
        </p:txBody>
      </p:sp>
      <p:sp>
        <p:nvSpPr>
          <p:cNvPr id="5" name="Rovnoramenný trojúhelník 4"/>
          <p:cNvSpPr/>
          <p:nvPr/>
        </p:nvSpPr>
        <p:spPr>
          <a:xfrm>
            <a:off x="1331640" y="692696"/>
            <a:ext cx="1728192" cy="1800200"/>
          </a:xfrm>
          <a:prstGeom prst="triangle">
            <a:avLst/>
          </a:prstGeom>
          <a:solidFill>
            <a:schemeClr val="accent4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bg1"/>
                </a:solidFill>
              </a:rPr>
              <a:t>Colours</a:t>
            </a: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6" name="Rovnoramenný trojúhelník 5"/>
          <p:cNvSpPr/>
          <p:nvPr/>
        </p:nvSpPr>
        <p:spPr>
          <a:xfrm>
            <a:off x="1979712" y="620688"/>
            <a:ext cx="432048" cy="504056"/>
          </a:xfrm>
          <a:prstGeom prst="triangl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5220072" y="908720"/>
            <a:ext cx="1008112" cy="5832648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Numbres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endParaRPr lang="cs-CZ" sz="1600" dirty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one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two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three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four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five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six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seven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eight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err="1" smtClean="0">
                <a:solidFill>
                  <a:schemeClr val="tx1"/>
                </a:solidFill>
              </a:rPr>
              <a:t>nine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ctr"/>
            <a:r>
              <a:rPr lang="cs-CZ" sz="1600" dirty="0" smtClean="0">
                <a:solidFill>
                  <a:schemeClr val="tx1"/>
                </a:solidFill>
              </a:rPr>
              <a:t>ten</a:t>
            </a:r>
            <a:endParaRPr lang="cs-CZ" sz="1600" dirty="0">
              <a:solidFill>
                <a:schemeClr val="tx1"/>
              </a:solidFill>
            </a:endParaRPr>
          </a:p>
        </p:txBody>
      </p:sp>
      <p:sp>
        <p:nvSpPr>
          <p:cNvPr id="8" name="Šikmý pruh 7"/>
          <p:cNvSpPr/>
          <p:nvPr/>
        </p:nvSpPr>
        <p:spPr>
          <a:xfrm rot="10800000">
            <a:off x="3563888" y="908720"/>
            <a:ext cx="1678187" cy="2620589"/>
          </a:xfrm>
          <a:prstGeom prst="diagStripe">
            <a:avLst/>
          </a:prstGeom>
          <a:solidFill>
            <a:schemeClr val="tx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6876256" y="3068960"/>
            <a:ext cx="1512168" cy="25853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pencil</a:t>
            </a:r>
            <a:r>
              <a:rPr lang="cs-CZ" dirty="0" smtClean="0"/>
              <a:t> case</a:t>
            </a:r>
          </a:p>
          <a:p>
            <a:r>
              <a:rPr lang="cs-CZ" dirty="0" err="1" smtClean="0"/>
              <a:t>book</a:t>
            </a:r>
            <a:endParaRPr lang="cs-CZ" dirty="0" smtClean="0"/>
          </a:p>
          <a:p>
            <a:r>
              <a:rPr lang="cs-CZ" dirty="0" err="1" smtClean="0"/>
              <a:t>ruler</a:t>
            </a:r>
            <a:endParaRPr lang="cs-CZ" dirty="0" smtClean="0"/>
          </a:p>
          <a:p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err="1" smtClean="0"/>
              <a:t>rubber</a:t>
            </a:r>
            <a:endParaRPr lang="cs-CZ" dirty="0" smtClean="0"/>
          </a:p>
          <a:p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 smtClean="0"/>
          </a:p>
          <a:p>
            <a:r>
              <a:rPr lang="cs-CZ" dirty="0" err="1" smtClean="0"/>
              <a:t>felt</a:t>
            </a:r>
            <a:r>
              <a:rPr lang="cs-CZ" dirty="0" smtClean="0"/>
              <a:t>-</a:t>
            </a:r>
            <a:r>
              <a:rPr lang="cs-CZ" dirty="0" err="1" smtClean="0"/>
              <a:t>pen</a:t>
            </a:r>
            <a:endParaRPr lang="cs-CZ" dirty="0" smtClean="0"/>
          </a:p>
          <a:p>
            <a:r>
              <a:rPr lang="cs-CZ" dirty="0" err="1" smtClean="0"/>
              <a:t>cassette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876256" y="2564904"/>
            <a:ext cx="20432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My </a:t>
            </a:r>
            <a:r>
              <a:rPr lang="cs-CZ" dirty="0" err="1" smtClean="0"/>
              <a:t>school</a:t>
            </a:r>
            <a:r>
              <a:rPr lang="cs-CZ" dirty="0" smtClean="0"/>
              <a:t> bag</a:t>
            </a:r>
            <a:endParaRPr lang="cs-CZ" dirty="0"/>
          </a:p>
        </p:txBody>
      </p:sp>
      <p:sp>
        <p:nvSpPr>
          <p:cNvPr id="11" name="Slunce 10"/>
          <p:cNvSpPr/>
          <p:nvPr/>
        </p:nvSpPr>
        <p:spPr>
          <a:xfrm>
            <a:off x="7092280" y="1196752"/>
            <a:ext cx="914400" cy="914400"/>
          </a:xfrm>
          <a:prstGeom prst="sun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Colour</a:t>
            </a:r>
            <a:r>
              <a:rPr lang="cs-CZ" sz="3600" dirty="0" smtClean="0">
                <a:latin typeface="Jokerman" pitchFamily="82" charset="0"/>
              </a:rPr>
              <a:t> 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 </a:t>
            </a:r>
            <a:r>
              <a:rPr lang="cs-CZ" sz="3600" dirty="0" err="1" smtClean="0">
                <a:latin typeface="Jokerman" pitchFamily="82" charset="0"/>
              </a:rPr>
              <a:t>write</a:t>
            </a:r>
            <a:r>
              <a:rPr lang="cs-CZ" sz="3600" dirty="0" smtClean="0">
                <a:latin typeface="Jokerman" pitchFamily="82" charset="0"/>
              </a:rPr>
              <a:t>.</a:t>
            </a:r>
            <a:endParaRPr lang="cs-CZ" sz="3600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green.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436096" y="1844824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716016" y="1340768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932040" y="2708920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39952" y="3212976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716016" y="3933056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95936" y="4725144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dirty="0" err="1" smtClean="0">
                <a:latin typeface="Jokerman" pitchFamily="82" charset="0"/>
              </a:rPr>
              <a:t>Colour</a:t>
            </a:r>
            <a:r>
              <a:rPr lang="cs-CZ" sz="3600" dirty="0" smtClean="0">
                <a:latin typeface="Jokerman" pitchFamily="82" charset="0"/>
              </a:rPr>
              <a:t> 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 </a:t>
            </a:r>
            <a:r>
              <a:rPr lang="cs-CZ" sz="3600" dirty="0" err="1" smtClean="0">
                <a:latin typeface="Jokerman" pitchFamily="82" charset="0"/>
              </a:rPr>
              <a:t>write</a:t>
            </a:r>
            <a:r>
              <a:rPr lang="cs-CZ" sz="3600" dirty="0" smtClean="0">
                <a:latin typeface="Jokerman" pitchFamily="82" charset="0"/>
              </a:rPr>
              <a:t>.</a:t>
            </a:r>
            <a:endParaRPr lang="cs-CZ" sz="3600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4474840" cy="4525963"/>
          </a:xfrm>
        </p:spPr>
        <p:txBody>
          <a:bodyPr/>
          <a:lstStyle/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light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dark</a:t>
            </a:r>
            <a:r>
              <a:rPr lang="cs-CZ" dirty="0" smtClean="0"/>
              <a:t> green.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yellow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brown</a:t>
            </a:r>
            <a:r>
              <a:rPr lang="cs-CZ" dirty="0" smtClean="0"/>
              <a:t>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pink.</a:t>
            </a:r>
          </a:p>
          <a:p>
            <a:r>
              <a:rPr lang="cs-CZ" dirty="0" err="1" smtClean="0"/>
              <a:t>This</a:t>
            </a:r>
            <a:r>
              <a:rPr lang="cs-CZ" dirty="0" smtClean="0"/>
              <a:t> </a:t>
            </a:r>
            <a:r>
              <a:rPr lang="cs-CZ" dirty="0" err="1" smtClean="0"/>
              <a:t>circle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white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Elipsa 3"/>
          <p:cNvSpPr/>
          <p:nvPr/>
        </p:nvSpPr>
        <p:spPr>
          <a:xfrm>
            <a:off x="5436096" y="1844824"/>
            <a:ext cx="698376" cy="936104"/>
          </a:xfrm>
          <a:prstGeom prst="ellipse">
            <a:avLst/>
          </a:prstGeom>
          <a:solidFill>
            <a:schemeClr val="accent3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4716016" y="1340768"/>
            <a:ext cx="698376" cy="936104"/>
          </a:xfrm>
          <a:prstGeom prst="ellipse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4932040" y="2708920"/>
            <a:ext cx="698376" cy="936104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Elipsa 6"/>
          <p:cNvSpPr/>
          <p:nvPr/>
        </p:nvSpPr>
        <p:spPr>
          <a:xfrm>
            <a:off x="4139952" y="3212976"/>
            <a:ext cx="698376" cy="936104"/>
          </a:xfrm>
          <a:prstGeom prst="ellipse">
            <a:avLst/>
          </a:prstGeom>
          <a:solidFill>
            <a:schemeClr val="accent6">
              <a:lumMod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Elipsa 7"/>
          <p:cNvSpPr/>
          <p:nvPr/>
        </p:nvSpPr>
        <p:spPr>
          <a:xfrm>
            <a:off x="4716016" y="3933056"/>
            <a:ext cx="698376" cy="936104"/>
          </a:xfrm>
          <a:prstGeom prst="ellipse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995936" y="4725144"/>
            <a:ext cx="698376" cy="936104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>
                <a:latin typeface="Jokerman" pitchFamily="82" charset="0"/>
              </a:rPr>
              <a:t>Read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draw</a:t>
            </a:r>
            <a:r>
              <a:rPr lang="cs-CZ" sz="3600" dirty="0" smtClean="0">
                <a:latin typeface="Jokerman" pitchFamily="82" charset="0"/>
              </a:rPr>
              <a:t>.</a:t>
            </a:r>
            <a:endParaRPr lang="cs-CZ" sz="3600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pen</a:t>
            </a: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 smtClean="0"/>
              <a:t>book</a:t>
            </a:r>
            <a:r>
              <a:rPr lang="cs-CZ" dirty="0" smtClean="0"/>
              <a:t>	a </a:t>
            </a:r>
            <a:r>
              <a:rPr lang="cs-CZ" dirty="0" err="1" smtClean="0"/>
              <a:t>ruler</a:t>
            </a:r>
            <a:r>
              <a:rPr lang="cs-CZ" dirty="0" smtClean="0"/>
              <a:t>	a </a:t>
            </a:r>
            <a:r>
              <a:rPr lang="cs-CZ" dirty="0" err="1" smtClean="0"/>
              <a:t>rubber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case	a </a:t>
            </a:r>
            <a:r>
              <a:rPr lang="cs-CZ" dirty="0" err="1" smtClean="0"/>
              <a:t>school</a:t>
            </a:r>
            <a:r>
              <a:rPr lang="cs-CZ" dirty="0" smtClean="0"/>
              <a:t> bag	a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91880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11960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84168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72200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27584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dirty="0" err="1" smtClean="0">
                <a:latin typeface="Jokerman" pitchFamily="82" charset="0"/>
              </a:rPr>
              <a:t>Read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and</a:t>
            </a:r>
            <a:r>
              <a:rPr lang="cs-CZ" sz="3600" dirty="0" smtClean="0">
                <a:latin typeface="Jokerman" pitchFamily="82" charset="0"/>
              </a:rPr>
              <a:t> </a:t>
            </a:r>
            <a:r>
              <a:rPr lang="cs-CZ" sz="3600" dirty="0" err="1" smtClean="0">
                <a:latin typeface="Jokerman" pitchFamily="82" charset="0"/>
              </a:rPr>
              <a:t>draw</a:t>
            </a:r>
            <a:r>
              <a:rPr lang="cs-CZ" sz="3600" dirty="0" smtClean="0">
                <a:latin typeface="Jokerman" pitchFamily="82" charset="0"/>
              </a:rPr>
              <a:t>.</a:t>
            </a:r>
            <a:endParaRPr lang="cs-CZ" sz="3600" dirty="0">
              <a:latin typeface="Jokerman" pitchFamily="8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pen</a:t>
            </a:r>
            <a:r>
              <a:rPr lang="cs-CZ" dirty="0"/>
              <a:t>	</a:t>
            </a:r>
            <a:r>
              <a:rPr lang="cs-CZ" dirty="0" smtClean="0"/>
              <a:t>a </a:t>
            </a:r>
            <a:r>
              <a:rPr lang="cs-CZ" dirty="0" err="1" smtClean="0"/>
              <a:t>book</a:t>
            </a:r>
            <a:r>
              <a:rPr lang="cs-CZ" dirty="0" smtClean="0"/>
              <a:t>	a </a:t>
            </a:r>
            <a:r>
              <a:rPr lang="cs-CZ" dirty="0" err="1" smtClean="0"/>
              <a:t>ruler</a:t>
            </a:r>
            <a:r>
              <a:rPr lang="cs-CZ" dirty="0" smtClean="0"/>
              <a:t>	a </a:t>
            </a:r>
            <a:r>
              <a:rPr lang="cs-CZ" dirty="0" err="1" smtClean="0"/>
              <a:t>rubber</a:t>
            </a: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a </a:t>
            </a:r>
            <a:r>
              <a:rPr lang="cs-CZ" dirty="0" err="1" smtClean="0"/>
              <a:t>pencil</a:t>
            </a:r>
            <a:r>
              <a:rPr lang="cs-CZ" dirty="0" smtClean="0"/>
              <a:t> case	a </a:t>
            </a:r>
            <a:r>
              <a:rPr lang="cs-CZ" dirty="0" err="1" smtClean="0"/>
              <a:t>school</a:t>
            </a:r>
            <a:r>
              <a:rPr lang="cs-CZ" dirty="0" smtClean="0"/>
              <a:t> bag	a </a:t>
            </a:r>
            <a:r>
              <a:rPr lang="cs-CZ" dirty="0" err="1" smtClean="0"/>
              <a:t>colour</a:t>
            </a:r>
            <a:r>
              <a:rPr lang="cs-CZ" dirty="0" smtClean="0"/>
              <a:t> </a:t>
            </a:r>
            <a:r>
              <a:rPr lang="cs-CZ" dirty="0" err="1" smtClean="0"/>
              <a:t>pencil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395536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2267744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3491880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211960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6084168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bdélník 12"/>
          <p:cNvSpPr/>
          <p:nvPr/>
        </p:nvSpPr>
        <p:spPr>
          <a:xfrm>
            <a:off x="6372200" y="1916832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bdélník 13"/>
          <p:cNvSpPr/>
          <p:nvPr/>
        </p:nvSpPr>
        <p:spPr>
          <a:xfrm>
            <a:off x="827584" y="4581128"/>
            <a:ext cx="1656184" cy="127444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Zobrazit podrobnosti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2060848"/>
            <a:ext cx="1064096" cy="1064096"/>
          </a:xfrm>
          <a:prstGeom prst="rect">
            <a:avLst/>
          </a:prstGeom>
          <a:noFill/>
        </p:spPr>
      </p:pic>
      <p:pic>
        <p:nvPicPr>
          <p:cNvPr id="1028" name="Picture 4" descr="Zelená knih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83768" y="2060848"/>
            <a:ext cx="1064096" cy="1064096"/>
          </a:xfrm>
          <a:prstGeom prst="rect">
            <a:avLst/>
          </a:prstGeom>
          <a:noFill/>
        </p:spPr>
      </p:pic>
      <p:pic>
        <p:nvPicPr>
          <p:cNvPr id="1030" name="Picture 6" descr="Zobrazit podrobnosti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499992" y="2060848"/>
            <a:ext cx="920080" cy="920080"/>
          </a:xfrm>
          <a:prstGeom prst="rect">
            <a:avLst/>
          </a:prstGeom>
          <a:noFill/>
        </p:spPr>
      </p:pic>
      <p:pic>
        <p:nvPicPr>
          <p:cNvPr id="1034" name="Picture 10" descr="Zobrazit podrobnosti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660232" y="2060848"/>
            <a:ext cx="1064096" cy="1064096"/>
          </a:xfrm>
          <a:prstGeom prst="rect">
            <a:avLst/>
          </a:prstGeom>
          <a:noFill/>
        </p:spPr>
      </p:pic>
      <p:pic>
        <p:nvPicPr>
          <p:cNvPr id="1036" name="Picture 12" descr="Zobrazit podrobnosti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6588224" y="4797152"/>
            <a:ext cx="964704" cy="964704"/>
          </a:xfrm>
          <a:prstGeom prst="rect">
            <a:avLst/>
          </a:prstGeom>
          <a:noFill/>
        </p:spPr>
      </p:pic>
      <p:pic>
        <p:nvPicPr>
          <p:cNvPr id="1038" name="Picture 14" descr="Zobrazit podrobnosti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115616" y="4725144"/>
            <a:ext cx="1108720" cy="1108720"/>
          </a:xfrm>
          <a:prstGeom prst="rect">
            <a:avLst/>
          </a:prstGeom>
          <a:noFill/>
        </p:spPr>
      </p:pic>
      <p:pic>
        <p:nvPicPr>
          <p:cNvPr id="1040" name="Picture 16" descr="Zobrazit podrobnosti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851920" y="4797152"/>
            <a:ext cx="964704" cy="964704"/>
          </a:xfrm>
          <a:prstGeom prst="rect">
            <a:avLst/>
          </a:prstGeom>
          <a:noFill/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4">
            <a:lumMod val="60000"/>
            <a:lumOff val="4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71489" y="1426121"/>
            <a:ext cx="5401022" cy="40057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52</TotalTime>
  <Words>236</Words>
  <Application>Microsoft Office PowerPoint</Application>
  <PresentationFormat>Předvádění na obrazovce (4:3)</PresentationFormat>
  <Paragraphs>104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Citace:</vt:lpstr>
      <vt:lpstr>Revision</vt:lpstr>
      <vt:lpstr>Snímek 4</vt:lpstr>
      <vt:lpstr>Snímek 5</vt:lpstr>
      <vt:lpstr>Colour  and  write.</vt:lpstr>
      <vt:lpstr>Colour  and  write.</vt:lpstr>
      <vt:lpstr>Read and draw.</vt:lpstr>
      <vt:lpstr>Read and draw.</vt:lpstr>
      <vt:lpstr>Snímek 10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Martin</dc:creator>
  <cp:lastModifiedBy>Martin</cp:lastModifiedBy>
  <cp:revision>12</cp:revision>
  <dcterms:created xsi:type="dcterms:W3CDTF">2012-10-30T16:51:44Z</dcterms:created>
  <dcterms:modified xsi:type="dcterms:W3CDTF">2012-11-08T21:21:52Z</dcterms:modified>
</cp:coreProperties>
</file>