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3DAD16-D6A5-4A04-9CB0-C64D6B948CF1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F0DAAF7-77A5-44B4-8073-2E17A960C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trips dir="ru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gif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gif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7" Type="http://schemas.openxmlformats.org/officeDocument/2006/relationships/image" Target="../media/image33.jpeg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ŠKOLY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PROJEKTU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Slovesa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REALIZACE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Citace: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V prezentaci je zpracována nová slovní zásoba sloves, které žáci využívají při hře Simon´s </a:t>
            </a:r>
            <a:r>
              <a:rPr lang="cs-CZ" dirty="0" err="1" smtClean="0"/>
              <a:t>says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28800"/>
            <a:ext cx="8229600" cy="2376264"/>
          </a:xfrm>
        </p:spPr>
        <p:txBody>
          <a:bodyPr/>
          <a:lstStyle/>
          <a:p>
            <a:r>
              <a:rPr lang="cs-CZ" i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v</a:t>
            </a:r>
            <a:r>
              <a:rPr lang="cs-CZ" i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erbs</a:t>
            </a:r>
            <a:r>
              <a:rPr lang="cs-CZ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itchFamily="82" charset="0"/>
              </a:rPr>
              <a:t>.</a:t>
            </a:r>
            <a:endParaRPr lang="cs-CZ" i="1" dirty="0">
              <a:solidFill>
                <a:schemeClr val="accent1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1800200" cy="1800200"/>
          </a:xfrm>
          <a:prstGeom prst="rect">
            <a:avLst/>
          </a:prstGeom>
          <a:noFill/>
        </p:spPr>
      </p:pic>
      <p:pic>
        <p:nvPicPr>
          <p:cNvPr id="1028" name="Picture 4" descr="Emotikona &amp;ccaron;toucí no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692696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88640"/>
            <a:ext cx="2592288" cy="2592288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645024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Siluety lidí p&amp;rcaron;ed slunce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3501008"/>
            <a:ext cx="1756792" cy="1756792"/>
          </a:xfrm>
          <a:prstGeom prst="rect">
            <a:avLst/>
          </a:prstGeom>
          <a:noFill/>
        </p:spPr>
      </p:pic>
      <p:pic>
        <p:nvPicPr>
          <p:cNvPr id="1036" name="Picture 12" descr="Sedící a prosící pe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3573016"/>
            <a:ext cx="1828800" cy="18288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331640" y="2564904"/>
            <a:ext cx="922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write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6612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count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draw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5877272"/>
            <a:ext cx="653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sit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5877272"/>
            <a:ext cx="949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stand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Jeskynní mu&amp;zcaron; b&amp;ecaron;&amp;zcaron;í s kyjem.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1828800" cy="1828800"/>
          </a:xfrm>
          <a:prstGeom prst="rect">
            <a:avLst/>
          </a:prstGeom>
          <a:noFill/>
        </p:spPr>
      </p:pic>
      <p:pic>
        <p:nvPicPr>
          <p:cNvPr id="15364" name="Picture 4" descr="&amp;Zcaron;ena spící v postel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620688"/>
            <a:ext cx="1828800" cy="1828800"/>
          </a:xfrm>
          <a:prstGeom prst="rect">
            <a:avLst/>
          </a:prstGeom>
          <a:noFill/>
        </p:spPr>
      </p:pic>
      <p:pic>
        <p:nvPicPr>
          <p:cNvPr id="15366" name="Picture 6" descr="Osoba procházející dve&amp;rcaron;m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836712"/>
            <a:ext cx="1540768" cy="1540768"/>
          </a:xfrm>
          <a:prstGeom prst="rect">
            <a:avLst/>
          </a:prstGeom>
          <a:noFill/>
        </p:spPr>
      </p:pic>
      <p:pic>
        <p:nvPicPr>
          <p:cNvPr id="1536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573016"/>
            <a:ext cx="1828800" cy="1828800"/>
          </a:xfrm>
          <a:prstGeom prst="rect">
            <a:avLst/>
          </a:prstGeom>
          <a:noFill/>
        </p:spPr>
      </p:pic>
      <p:pic>
        <p:nvPicPr>
          <p:cNvPr id="15370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645024"/>
            <a:ext cx="1828800" cy="1828800"/>
          </a:xfrm>
          <a:prstGeom prst="rect">
            <a:avLst/>
          </a:prstGeom>
          <a:noFill/>
        </p:spPr>
      </p:pic>
      <p:pic>
        <p:nvPicPr>
          <p:cNvPr id="15372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3429000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5576" y="2636912"/>
            <a:ext cx="757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run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2852936"/>
            <a:ext cx="663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go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2708920"/>
            <a:ext cx="929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sleep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lie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5805264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play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5805264"/>
            <a:ext cx="734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say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1828800" cy="1828800"/>
          </a:xfrm>
          <a:prstGeom prst="rect">
            <a:avLst/>
          </a:prstGeom>
          <a:noFill/>
        </p:spPr>
      </p:pic>
      <p:pic>
        <p:nvPicPr>
          <p:cNvPr id="16388" name="Picture 4" descr="&amp;Zcaron;ena jí salá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620688"/>
            <a:ext cx="1828800" cy="1828800"/>
          </a:xfrm>
          <a:prstGeom prst="rect">
            <a:avLst/>
          </a:prstGeom>
          <a:noFill/>
        </p:spPr>
      </p:pic>
      <p:pic>
        <p:nvPicPr>
          <p:cNvPr id="1639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48680"/>
            <a:ext cx="1828800" cy="1828800"/>
          </a:xfrm>
          <a:prstGeom prst="rect">
            <a:avLst/>
          </a:prstGeom>
          <a:noFill/>
        </p:spPr>
      </p:pic>
      <p:pic>
        <p:nvPicPr>
          <p:cNvPr id="16392" name="Picture 8" descr="Podnikatel s mobilním telefone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501008"/>
            <a:ext cx="1828800" cy="1828800"/>
          </a:xfrm>
          <a:prstGeom prst="rect">
            <a:avLst/>
          </a:prstGeom>
          <a:noFill/>
        </p:spPr>
      </p:pic>
      <p:pic>
        <p:nvPicPr>
          <p:cNvPr id="16394" name="Picture 10" descr="Dívka nese dárek se stuhou.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3284984"/>
            <a:ext cx="1828800" cy="1828800"/>
          </a:xfrm>
          <a:prstGeom prst="rect">
            <a:avLst/>
          </a:prstGeom>
          <a:noFill/>
        </p:spPr>
      </p:pic>
      <p:pic>
        <p:nvPicPr>
          <p:cNvPr id="16396" name="Picture 12" descr="Chlapec dívající se do dalekohledu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3429000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3068960"/>
            <a:ext cx="914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drink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28529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eat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708920"/>
            <a:ext cx="929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smile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30120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call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5301208"/>
            <a:ext cx="834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look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52292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bring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692696"/>
            <a:ext cx="1828800" cy="1828800"/>
          </a:xfrm>
          <a:prstGeom prst="rect">
            <a:avLst/>
          </a:prstGeom>
          <a:noFill/>
        </p:spPr>
      </p:pic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48680"/>
            <a:ext cx="1828800" cy="1828800"/>
          </a:xfrm>
          <a:prstGeom prst="rect">
            <a:avLst/>
          </a:prstGeom>
          <a:noFill/>
        </p:spPr>
      </p:pic>
      <p:pic>
        <p:nvPicPr>
          <p:cNvPr id="1741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620688"/>
            <a:ext cx="1828800" cy="1828800"/>
          </a:xfrm>
          <a:prstGeom prst="rect">
            <a:avLst/>
          </a:prstGeom>
          <a:noFill/>
        </p:spPr>
      </p:pic>
      <p:pic>
        <p:nvPicPr>
          <p:cNvPr id="17416" name="Picture 8" descr="Chlapec chytající mí&amp;ccaron; do baseballové rukavice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3717032"/>
            <a:ext cx="1828800" cy="1828800"/>
          </a:xfrm>
          <a:prstGeom prst="rect">
            <a:avLst/>
          </a:prstGeom>
          <a:noFill/>
        </p:spPr>
      </p:pic>
      <p:pic>
        <p:nvPicPr>
          <p:cNvPr id="17418" name="Picture 10" descr="Osoba padající ze schod&amp;uring;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933056"/>
            <a:ext cx="1324744" cy="1324744"/>
          </a:xfrm>
          <a:prstGeom prst="rect">
            <a:avLst/>
          </a:prstGeom>
          <a:noFill/>
        </p:spPr>
      </p:pic>
      <p:pic>
        <p:nvPicPr>
          <p:cNvPr id="17420" name="Picture 12" descr="Maminka u&amp;ccaron;í dcery va&amp;rcaron;i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3717032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26369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jump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2780928"/>
            <a:ext cx="914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learn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852936"/>
            <a:ext cx="1448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tv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733256"/>
            <a:ext cx="877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cook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5949280"/>
            <a:ext cx="932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catch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5877272"/>
            <a:ext cx="71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fall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92696"/>
            <a:ext cx="1828800" cy="1828800"/>
          </a:xfrm>
          <a:prstGeom prst="rect">
            <a:avLst/>
          </a:prstGeom>
          <a:noFill/>
        </p:spPr>
      </p:pic>
      <p:pic>
        <p:nvPicPr>
          <p:cNvPr id="18436" name="Picture 4" descr="Modrá ješt&amp;ecaron;rka tan&amp;ccaron;í a ukazuje prsty.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717032"/>
            <a:ext cx="1828800" cy="18288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620688"/>
            <a:ext cx="1828800" cy="1828800"/>
          </a:xfrm>
          <a:prstGeom prst="rect">
            <a:avLst/>
          </a:prstGeom>
          <a:noFill/>
        </p:spPr>
      </p:pic>
      <p:pic>
        <p:nvPicPr>
          <p:cNvPr id="18440" name="Picture 8" descr="Emotikona s cedulí zav&amp;rcaron;en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692696"/>
            <a:ext cx="1828800" cy="1828800"/>
          </a:xfrm>
          <a:prstGeom prst="rect">
            <a:avLst/>
          </a:prstGeom>
          <a:noFill/>
        </p:spPr>
      </p:pic>
      <p:pic>
        <p:nvPicPr>
          <p:cNvPr id="18444" name="Picture 12" descr="Mu&amp;zcaron; se sluchátky na ušíc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501008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87624" y="27089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turn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2636912"/>
            <a:ext cx="1131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open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6369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close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58924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listen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5805264"/>
            <a:ext cx="1215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point</a:t>
            </a:r>
            <a:endParaRPr lang="cs-CZ" dirty="0"/>
          </a:p>
        </p:txBody>
      </p:sp>
      <p:pic>
        <p:nvPicPr>
          <p:cNvPr id="18446" name="Picture 14" descr="Dvojice na procházce se psem v parku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3429000"/>
            <a:ext cx="1828800" cy="18288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635896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walk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1489" y="1426121"/>
            <a:ext cx="5401022" cy="400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63</TotalTime>
  <Words>138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Citace:</vt:lpstr>
      <vt:lpstr>verbs.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Werbs.</dc:title>
  <dc:creator>Martin</dc:creator>
  <cp:lastModifiedBy>Martin</cp:lastModifiedBy>
  <cp:revision>13</cp:revision>
  <dcterms:created xsi:type="dcterms:W3CDTF">2012-10-30T20:18:17Z</dcterms:created>
  <dcterms:modified xsi:type="dcterms:W3CDTF">2013-07-11T06:16:41Z</dcterms:modified>
</cp:coreProperties>
</file>