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1" r:id="rId8"/>
    <p:sldId id="260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931009F-A884-4010-8A56-C93605B669DE}" type="datetimeFigureOut">
              <a:rPr lang="cs-CZ" smtClean="0"/>
              <a:pPr/>
              <a:t>30.6.2013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B3E351-46ED-477B-8DE9-FE2A263220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21316869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Zdeňka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Sedláčková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VY_32_Inovace_Český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jazyk_4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Věta rozvitá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15834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rPr lang="cs-CZ" i="1" dirty="0" smtClean="0">
                <a:latin typeface="Georgia" pitchFamily="18" charset="0"/>
              </a:rPr>
              <a:t>Prezentace</a:t>
            </a:r>
            <a:r>
              <a:rPr lang="cs-CZ" dirty="0" smtClean="0">
                <a:latin typeface="Georgia" pitchFamily="18" charset="0"/>
              </a:rPr>
              <a:t> </a:t>
            </a:r>
            <a:r>
              <a:rPr lang="cs-CZ" i="1" dirty="0" smtClean="0">
                <a:latin typeface="Georgia" pitchFamily="18" charset="0"/>
              </a:rPr>
              <a:t>je určena žákům třetího ročníku.</a:t>
            </a:r>
          </a:p>
          <a:p>
            <a:r>
              <a:rPr lang="cs-CZ" i="1" dirty="0" smtClean="0">
                <a:latin typeface="Georgia" pitchFamily="18" charset="0"/>
              </a:rPr>
              <a:t>Slouží k vyvození a procvičení učiva o větě, o </a:t>
            </a:r>
            <a:r>
              <a:rPr lang="cs-CZ" i="1" dirty="0" smtClean="0">
                <a:latin typeface="Georgia" pitchFamily="18" charset="0"/>
              </a:rPr>
              <a:t>tom, </a:t>
            </a:r>
            <a:r>
              <a:rPr lang="cs-CZ" i="1" dirty="0" smtClean="0">
                <a:latin typeface="Georgia" pitchFamily="18" charset="0"/>
              </a:rPr>
              <a:t>jak tvořit větu rozvitou.</a:t>
            </a:r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Tvoříme větu rozvitou </a:t>
            </a:r>
            <a:r>
              <a:rPr lang="cs-CZ" dirty="0" smtClean="0">
                <a:sym typeface="Wingdings" pitchFamily="2" charset="2"/>
              </a:rPr>
              <a:t>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Kdo?		Co?	      Kdy?		Kam?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Proč?		Jak?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Komu?  	Kde?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S kým?		V čem?		O kom?		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03948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1177008"/>
            <a:ext cx="1656184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Hraje.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Tlačítko akce: Nápověda 4">
            <a:hlinkClick r:id="" action="ppaction://noaction" highlightClick="1"/>
          </p:cNvPr>
          <p:cNvSpPr/>
          <p:nvPr/>
        </p:nvSpPr>
        <p:spPr>
          <a:xfrm>
            <a:off x="3995936" y="1335872"/>
            <a:ext cx="1080120" cy="726936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Kdo?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20984" y="1735228"/>
            <a:ext cx="1656184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Pepík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Tlačítko akce: Nápověda 22">
            <a:hlinkClick r:id="" action="ppaction://noaction" highlightClick="1"/>
          </p:cNvPr>
          <p:cNvSpPr/>
          <p:nvPr/>
        </p:nvSpPr>
        <p:spPr>
          <a:xfrm>
            <a:off x="4688396" y="1851740"/>
            <a:ext cx="1080120" cy="726936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Co?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1549428" y="2394348"/>
            <a:ext cx="1656184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fotbal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5" name="Tlačítko akce: Nápověda 24">
            <a:hlinkClick r:id="" action="ppaction://noaction" highlightClick="1"/>
          </p:cNvPr>
          <p:cNvSpPr/>
          <p:nvPr/>
        </p:nvSpPr>
        <p:spPr>
          <a:xfrm>
            <a:off x="5257016" y="2504144"/>
            <a:ext cx="1080120" cy="726936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Kde?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1979712" y="3125616"/>
            <a:ext cx="1656184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na hřišti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7" name="Tlačítko akce: Nápověda 26">
            <a:hlinkClick r:id="" action="ppaction://noaction" highlightClick="1"/>
          </p:cNvPr>
          <p:cNvSpPr/>
          <p:nvPr/>
        </p:nvSpPr>
        <p:spPr>
          <a:xfrm>
            <a:off x="5735332" y="3236548"/>
            <a:ext cx="1080120" cy="726936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Kdy?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2411760" y="3832728"/>
            <a:ext cx="1656184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v pátek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9" name="Tlačítko akce: Nápověda 28">
            <a:hlinkClick r:id="" action="ppaction://noaction" highlightClick="1"/>
          </p:cNvPr>
          <p:cNvSpPr/>
          <p:nvPr/>
        </p:nvSpPr>
        <p:spPr>
          <a:xfrm>
            <a:off x="6175880" y="3954708"/>
            <a:ext cx="1080120" cy="726936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 kým?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777168" y="4552808"/>
            <a:ext cx="1656184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s partou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2" name="Tlačítko akce: Nápověda 31">
            <a:hlinkClick r:id="" action="ppaction://noaction" highlightClick="1"/>
          </p:cNvPr>
          <p:cNvSpPr/>
          <p:nvPr/>
        </p:nvSpPr>
        <p:spPr>
          <a:xfrm>
            <a:off x="6430064" y="4690420"/>
            <a:ext cx="1080120" cy="726936"/>
          </a:xfrm>
          <a:prstGeom prst="actionButtonHelp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Jak?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3048980" y="5272888"/>
            <a:ext cx="1811052" cy="7200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pravidelně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939" y="167795"/>
            <a:ext cx="2351079" cy="258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22556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3289" y="2708920"/>
            <a:ext cx="6512511" cy="28062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219342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dirty="0" smtClean="0"/>
              <a:t>Pepík hraje pravidelně v pátek fotbal s partou na hřišti.</a:t>
            </a:r>
            <a:endParaRPr lang="cs-CZ" sz="2800" dirty="0"/>
          </a:p>
        </p:txBody>
      </p:sp>
      <p:pic>
        <p:nvPicPr>
          <p:cNvPr id="2050" name="Picture 2" descr="C:\Users\martin\AppData\Local\Microsoft\Windows\Temporary Internet Files\Content.IE5\3EIQUDNC\MP9004305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046791"/>
            <a:ext cx="6588224" cy="43852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5006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9" y="476672"/>
            <a:ext cx="7622232" cy="108012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Vytvoř větu rozvitou.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32656" y="2996952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26368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Kdo?</a:t>
            </a:r>
            <a:endParaRPr lang="cs-CZ" sz="2400" dirty="0"/>
          </a:p>
        </p:txBody>
      </p:sp>
      <p:sp>
        <p:nvSpPr>
          <p:cNvPr id="7" name="Ovál 6"/>
          <p:cNvSpPr/>
          <p:nvPr/>
        </p:nvSpPr>
        <p:spPr>
          <a:xfrm>
            <a:off x="1487488" y="1796950"/>
            <a:ext cx="129614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S kým?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1487488" y="2996952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876640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Co?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2829784" y="2996952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125928" y="1796950"/>
            <a:ext cx="1402744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Komu?</a:t>
            </a:r>
            <a:endParaRPr lang="cs-CZ" sz="24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4172512" y="2973328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684128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Jak?</a:t>
            </a:r>
            <a:endParaRPr lang="cs-CZ" sz="2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5637272" y="2973328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7050360" y="1770428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Co?</a:t>
            </a:r>
            <a:endParaRPr lang="cs-CZ" sz="24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7050360" y="2943984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Users\martin\AppData\Local\Microsoft\Windows\Temporary Internet Files\Content.IE5\L4E8GNJW\MP90040013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784" y="4016679"/>
            <a:ext cx="2571788" cy="26540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59" y="4077072"/>
            <a:ext cx="2347625" cy="2533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martin\AppData\Local\Microsoft\Windows\Temporary Internet Files\Content.IE5\L4E8GNJW\MP90043871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272" y="3997447"/>
            <a:ext cx="2693679" cy="26732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85296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533456" cy="34747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latin typeface="Bookman Old Style" pitchFamily="18" charset="0"/>
              </a:rPr>
              <a:t>Maminka s Olou vařily tatínkovi zdravě večeři.</a:t>
            </a:r>
          </a:p>
          <a:p>
            <a:r>
              <a:rPr lang="cs-CZ" sz="2800" dirty="0" smtClean="0">
                <a:latin typeface="Bookman Old Style" pitchFamily="18" charset="0"/>
              </a:rPr>
              <a:t>Lucka s Janou loupají Leničce pečlivě pomeranč. </a:t>
            </a:r>
          </a:p>
          <a:p>
            <a:r>
              <a:rPr lang="cs-CZ" sz="2800" dirty="0" smtClean="0">
                <a:latin typeface="Bookman Old Style" pitchFamily="18" charset="0"/>
              </a:rPr>
              <a:t>Tatínek s Milanem ukazovali mamince vesele moře.</a:t>
            </a:r>
            <a:endParaRPr lang="cs-CZ" sz="28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335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Zadávej otázky </a:t>
            </a:r>
            <a:r>
              <a:rPr lang="cs-CZ" dirty="0" smtClean="0"/>
              <a:t>                                   a </a:t>
            </a:r>
            <a:r>
              <a:rPr lang="cs-CZ" dirty="0" smtClean="0"/>
              <a:t>s jejich pomocí utvoř pěknou rozvitou větu.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132656" y="2996952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26368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581200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487488" y="2996952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876640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2829784" y="2996952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4219368" y="1796950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4172512" y="2973328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528672" y="1770428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5637272" y="2973328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6838568" y="1770428"/>
            <a:ext cx="1202432" cy="8640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7050360" y="2943984"/>
            <a:ext cx="129614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5597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75</TotalTime>
  <Words>164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Snímek 1</vt:lpstr>
      <vt:lpstr>Anotace:</vt:lpstr>
      <vt:lpstr>Tvoříme větu rozvitou !</vt:lpstr>
      <vt:lpstr>Snímek 4</vt:lpstr>
      <vt:lpstr>Snímek 5</vt:lpstr>
      <vt:lpstr>Vytvoř větu rozvitou.</vt:lpstr>
      <vt:lpstr>Snímek 7</vt:lpstr>
      <vt:lpstr>Zadávej otázky                                    a s jejich pomocí utvoř pěknou rozvitou větu.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Tvoříme větu rozvitou !</dc:title>
  <dc:creator>martin</dc:creator>
  <cp:lastModifiedBy>Dum</cp:lastModifiedBy>
  <cp:revision>11</cp:revision>
  <dcterms:created xsi:type="dcterms:W3CDTF">2013-03-20T20:11:46Z</dcterms:created>
  <dcterms:modified xsi:type="dcterms:W3CDTF">2013-06-30T07:48:31Z</dcterms:modified>
</cp:coreProperties>
</file>