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6" r:id="rId4"/>
    <p:sldId id="260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E32689-F94F-44C3-A634-AE38522310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C8FBF3-14DA-4C74-96ED-89DD7A8AC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Částice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učiva o částicích.</a:t>
            </a:r>
          </a:p>
          <a:p>
            <a:pPr>
              <a:buNone/>
            </a:pPr>
            <a:endParaRPr lang="cs-CZ" i="1" dirty="0" smtClean="0">
              <a:latin typeface="Georgia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9.</a:t>
            </a:r>
            <a:endParaRPr lang="cs-CZ" sz="8800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Prý už končí školní rok.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45000" b="-4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869160"/>
            <a:ext cx="8229600" cy="792088"/>
          </a:xfrm>
        </p:spPr>
        <p:txBody>
          <a:bodyPr/>
          <a:lstStyle/>
          <a:p>
            <a:r>
              <a:rPr lang="cs-CZ" b="1" dirty="0" smtClean="0"/>
              <a:t>Kéž už by byly prázdniny!</a:t>
            </a:r>
            <a:endParaRPr lang="cs-CZ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564904"/>
            <a:ext cx="8075240" cy="1440160"/>
          </a:xfrm>
        </p:spPr>
        <p:txBody>
          <a:bodyPr/>
          <a:lstStyle/>
          <a:p>
            <a:r>
              <a:rPr lang="cs-CZ" b="1" dirty="0" smtClean="0"/>
              <a:t>Ať je každý den pěkný.</a:t>
            </a:r>
            <a:endParaRPr lang="cs-CZ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6792"/>
            <a:ext cx="8229600" cy="1296144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Což strávit dovolenou u moře?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517232"/>
            <a:ext cx="8136904" cy="115212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Snad nebudete o prázdninách nemocní.</a:t>
            </a:r>
            <a:endParaRPr lang="cs-CZ" sz="36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86895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Asi vám prázdniny utečou jako voda.</a:t>
            </a:r>
            <a:endParaRPr lang="cs-CZ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157192"/>
            <a:ext cx="8229600" cy="1143000"/>
          </a:xfrm>
        </p:spPr>
        <p:txBody>
          <a:bodyPr/>
          <a:lstStyle/>
          <a:p>
            <a:r>
              <a:rPr lang="cs-CZ" b="1" dirty="0" smtClean="0"/>
              <a:t>Nechť se letošní prázdniny vydaří!</a:t>
            </a:r>
            <a:endParaRPr lang="cs-CZ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Částice uvozují samostatné věty.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i="1" u="sng" dirty="0" smtClean="0"/>
              <a:t>Vyhledej ve větách částice: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Prý už končí školní rok.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Kéž už by byly prázdniny!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Ať je každý den pěkný.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Což strávit dovolenou u moře?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Snad nebudete o prázdninách nemocní.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Asi vám prázdniny utečou jako voda.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Nechť se letošní prázdniny vydaří!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i="1" dirty="0" smtClean="0"/>
              <a:t>Vyhledej ve větách částice:</a:t>
            </a:r>
            <a:r>
              <a:rPr lang="cs-CZ" i="1" u="sng" dirty="0" smtClean="0"/>
              <a:t/>
            </a:r>
            <a:br>
              <a:rPr lang="cs-CZ" i="1" u="sng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Prý </a:t>
            </a:r>
            <a:r>
              <a:rPr lang="cs-CZ" dirty="0" smtClean="0"/>
              <a:t>už končí školní rok.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Kéž</a:t>
            </a:r>
            <a:r>
              <a:rPr lang="cs-CZ" dirty="0" smtClean="0"/>
              <a:t> už by byly prázdniny!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Ať</a:t>
            </a:r>
            <a:r>
              <a:rPr lang="cs-CZ" dirty="0" smtClean="0"/>
              <a:t> je každý den pěkný.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Což</a:t>
            </a:r>
            <a:r>
              <a:rPr lang="cs-CZ" dirty="0" smtClean="0"/>
              <a:t> strávit dovolenou u moře?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Snad</a:t>
            </a:r>
            <a:r>
              <a:rPr lang="cs-CZ" dirty="0" smtClean="0"/>
              <a:t> nebudete o prázdninách nemocní.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Asi</a:t>
            </a:r>
            <a:r>
              <a:rPr lang="cs-CZ" dirty="0" smtClean="0"/>
              <a:t> vám prázdniny utečou jako voda.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Nechť </a:t>
            </a:r>
            <a:r>
              <a:rPr lang="cs-CZ" dirty="0" smtClean="0"/>
              <a:t>se letošní prázdniny vydaří!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Utvořte věty s danými částicemi: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dirty="0" smtClean="0"/>
              <a:t> Ať __________________________________.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dirty="0" smtClean="0"/>
              <a:t>Nechť _______________________________.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dirty="0" smtClean="0"/>
              <a:t>Kéž _________________________________.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dirty="0" smtClean="0"/>
              <a:t>Což _________________________________.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221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Anotace:</vt:lpstr>
      <vt:lpstr>Částice</vt:lpstr>
      <vt:lpstr>Prý už končí školní rok.</vt:lpstr>
      <vt:lpstr>Kéž už by byly prázdniny!</vt:lpstr>
      <vt:lpstr>Ať je každý den pěkný.</vt:lpstr>
      <vt:lpstr>Což strávit dovolenou u moře?</vt:lpstr>
      <vt:lpstr>Snad nebudete o prázdninách nemocní.</vt:lpstr>
      <vt:lpstr>Asi vám prázdniny utečou jako voda.</vt:lpstr>
      <vt:lpstr>Nechť se letošní prázdniny vydaří!</vt:lpstr>
      <vt:lpstr>Částice uvozují samostatné věty.</vt:lpstr>
      <vt:lpstr>Vyhledej ve větách částice: </vt:lpstr>
      <vt:lpstr>Utvořte věty s danými částicemi: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Částice</dc:title>
  <dc:creator>Martin</dc:creator>
  <cp:lastModifiedBy>sedlackovaz</cp:lastModifiedBy>
  <cp:revision>10</cp:revision>
  <dcterms:created xsi:type="dcterms:W3CDTF">2013-05-25T15:50:55Z</dcterms:created>
  <dcterms:modified xsi:type="dcterms:W3CDTF">2013-05-28T07:54:09Z</dcterms:modified>
</cp:coreProperties>
</file>