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64" r:id="rId3"/>
    <p:sldId id="256" r:id="rId4"/>
    <p:sldId id="268" r:id="rId5"/>
    <p:sldId id="257" r:id="rId6"/>
    <p:sldId id="265" r:id="rId7"/>
    <p:sldId id="258" r:id="rId8"/>
    <p:sldId id="266" r:id="rId9"/>
    <p:sldId id="259" r:id="rId10"/>
    <p:sldId id="260" r:id="rId11"/>
    <p:sldId id="261" r:id="rId12"/>
    <p:sldId id="267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CAE784-4ACC-420C-A9D8-4FCD425F0DB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CBD285A-85D4-4D1C-AE68-83F8CE3A3D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slovních druhů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5834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procvičení slovních druhů zábavnou formou.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4852988"/>
            <a:ext cx="8458200" cy="1222375"/>
          </a:xfrm>
        </p:spPr>
        <p:txBody>
          <a:bodyPr/>
          <a:lstStyle/>
          <a:p>
            <a:r>
              <a:rPr lang="cs-CZ" dirty="0" smtClean="0"/>
              <a:t>Opakování slovních druhů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0521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Známe deset slovních druhů </a:t>
            </a:r>
            <a:r>
              <a:rPr lang="cs-CZ" dirty="0" smtClean="0">
                <a:sym typeface="Wingdings" pitchFamily="2" charset="2"/>
              </a:rPr>
              <a:t>.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36848" y="1671725"/>
            <a:ext cx="1098848" cy="4724400"/>
          </a:xfrm>
        </p:spPr>
        <p:txBody>
          <a:bodyPr/>
          <a:lstStyle/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1.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2.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3.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4.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1219944" cy="4724400"/>
          </a:xfrm>
        </p:spPr>
        <p:txBody>
          <a:bodyPr/>
          <a:lstStyle/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6.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7.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8.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9.</a:t>
            </a:r>
          </a:p>
          <a:p>
            <a:pPr>
              <a:lnSpc>
                <a:spcPct val="200000"/>
              </a:lnSpc>
              <a:buFont typeface="Courier New" pitchFamily="49" charset="0"/>
              <a:buChar char="o"/>
            </a:pPr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3296" y="1844824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Podstatná jména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35696" y="2780928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Přídavná jména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13640" y="3741537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Zájmena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77872" y="4725144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Číslovky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67920" y="5568835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Slovesa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5648" y="186780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Příslovce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09928" y="2780928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Předložky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09928" y="3741538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Spojky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62464" y="4581128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Částice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62328" y="5589240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solidFill>
                  <a:schemeClr val="accent2">
                    <a:lumMod val="50000"/>
                  </a:schemeClr>
                </a:solidFill>
              </a:rPr>
              <a:t>Citoslovce</a:t>
            </a:r>
            <a:endParaRPr lang="cs-CZ" sz="3200" i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4748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80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80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 jména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348880" y="26806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přídavná jména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8376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2180" y="499605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59224" y="422680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běželi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236296" y="2865339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105980" y="335472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mnoho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981948" y="331299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tátův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898892" y="577995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446400" y="581043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málo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105980" y="5159504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skřípal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283968" y="3113544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divné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574032" y="6135804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918052" y="460056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372200" y="3933056"/>
            <a:ext cx="9361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stojí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752020" y="5775764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někdo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548681"/>
            <a:ext cx="676875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Přiřaďte slova ke slovním druhům.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907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 jména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348880" y="26806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přídavná jména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8376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24128" y="310002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27776" y="3050005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běželi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63588" y="2320633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724128" y="2289213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mnoho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131840" y="2319497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tátův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63588" y="310002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796136" y="38667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málo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164288" y="38667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skřípal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106688" y="310002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divné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499992" y="38667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499992" y="2289213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127776" y="2257793"/>
            <a:ext cx="936104" cy="3914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stojí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499992" y="310002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někdo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548681"/>
            <a:ext cx="676875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907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17063"/>
            <a:ext cx="6696744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Přiřaďte slova ke slovním druhům.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642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73896" y="17451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36196" y="443523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359209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3992" y="461525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brr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095836" y="617639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18548" y="386716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kéž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56056" y="568299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74676" y="580875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73784" y="447774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haló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256076" y="359209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což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771800" y="509627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55776" y="4149080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nahoře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415172" y="338065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zítra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150300" y="593157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3347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17063"/>
            <a:ext cx="6696744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642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73896" y="17451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177281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50976" y="237556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666612" y="234888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618352" y="237556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brr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667004" y="310042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24108" y="304286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kéž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05316" y="465313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273896" y="314480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613260" y="3052428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haló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76056" y="237556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což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290468" y="393305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576" y="3140968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nahoře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29484" y="2348880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zítra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84880" y="3933056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3347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059832" y="227687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spojka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52232" y="292494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3" action="ppaction://hlinksldjump"/>
              </a:rPr>
              <a:t>zájmeno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35730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sloveso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49411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číslovka</a:t>
            </a:r>
            <a:endParaRPr lang="cs-CZ" dirty="0"/>
          </a:p>
        </p:txBody>
      </p:sp>
      <p:sp>
        <p:nvSpPr>
          <p:cNvPr id="23" name="TextovéPole 22">
            <a:hlinkClick r:id="rId2" action="ppaction://hlinksldjump"/>
          </p:cNvPr>
          <p:cNvSpPr txBox="1"/>
          <p:nvPr/>
        </p:nvSpPr>
        <p:spPr>
          <a:xfrm>
            <a:off x="5508104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částice</a:t>
            </a:r>
            <a:endParaRPr lang="cs-CZ" dirty="0"/>
          </a:p>
        </p:txBody>
      </p:sp>
      <p:sp>
        <p:nvSpPr>
          <p:cNvPr id="24" name="TextovéPole 23">
            <a:hlinkClick r:id="rId2" action="ppaction://hlinksldjump"/>
          </p:cNvPr>
          <p:cNvSpPr txBox="1"/>
          <p:nvPr/>
        </p:nvSpPr>
        <p:spPr>
          <a:xfrm>
            <a:off x="2987824" y="33265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podstatné jméno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87824" y="9087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příslovce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162880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citoslovce</a:t>
            </a:r>
            <a:endParaRPr lang="cs-CZ" dirty="0"/>
          </a:p>
        </p:txBody>
      </p:sp>
      <p:sp>
        <p:nvSpPr>
          <p:cNvPr id="29" name="Nadpis 28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593850" cy="6858000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jaro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ty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 ať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že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od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běžet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ostrý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málo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tady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au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TextovéPole 29">
            <a:hlinkClick r:id="rId2" action="ppaction://hlinksldjump"/>
          </p:cNvPr>
          <p:cNvSpPr txBox="1"/>
          <p:nvPr/>
        </p:nvSpPr>
        <p:spPr>
          <a:xfrm>
            <a:off x="5436096" y="220486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předložka</a:t>
            </a:r>
            <a:endParaRPr lang="cs-CZ" dirty="0"/>
          </a:p>
        </p:txBody>
      </p:sp>
      <p:sp>
        <p:nvSpPr>
          <p:cNvPr id="31" name="TextovéPole 30">
            <a:hlinkClick r:id="rId2" action="ppaction://hlinksldjump"/>
          </p:cNvPr>
          <p:cNvSpPr txBox="1"/>
          <p:nvPr/>
        </p:nvSpPr>
        <p:spPr>
          <a:xfrm>
            <a:off x="5508104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 action="ppaction://hlinksldjump"/>
              </a:rPr>
              <a:t>předložka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2" name="TextovéPole 31">
            <a:hlinkClick r:id="rId2" action="ppaction://hlinksldjump"/>
          </p:cNvPr>
          <p:cNvSpPr txBox="1"/>
          <p:nvPr/>
        </p:nvSpPr>
        <p:spPr>
          <a:xfrm>
            <a:off x="5450128" y="358190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 action="ppaction://hlinksldjump"/>
              </a:rPr>
              <a:t>p</a:t>
            </a:r>
            <a:r>
              <a:rPr lang="cs-CZ" dirty="0" smtClean="0">
                <a:hlinkClick r:id="rId3" action="ppaction://hlinksldjump"/>
              </a:rPr>
              <a:t>od. jméno</a:t>
            </a:r>
            <a:endParaRPr lang="cs-CZ" dirty="0"/>
          </a:p>
        </p:txBody>
      </p:sp>
      <p:sp>
        <p:nvSpPr>
          <p:cNvPr id="36" name="TextovéPole 35">
            <a:hlinkClick r:id="rId2" action="ppaction://hlinksldjump"/>
          </p:cNvPr>
          <p:cNvSpPr txBox="1"/>
          <p:nvPr/>
        </p:nvSpPr>
        <p:spPr>
          <a:xfrm>
            <a:off x="5436096" y="551723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příslovce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436096" y="33265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zájmeno</a:t>
            </a:r>
            <a:endParaRPr lang="cs-CZ" dirty="0"/>
          </a:p>
        </p:txBody>
      </p:sp>
      <p:sp>
        <p:nvSpPr>
          <p:cNvPr id="43" name="TextovéPole 42">
            <a:hlinkClick r:id="rId2" action="ppaction://hlinksldjump"/>
          </p:cNvPr>
          <p:cNvSpPr txBox="1"/>
          <p:nvPr/>
        </p:nvSpPr>
        <p:spPr>
          <a:xfrm>
            <a:off x="3059832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citoslovce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80112" y="61653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zájmena</a:t>
            </a:r>
            <a:endParaRPr lang="cs-CZ" dirty="0"/>
          </a:p>
        </p:txBody>
      </p:sp>
      <p:sp>
        <p:nvSpPr>
          <p:cNvPr id="45" name="TextovéPole 44">
            <a:hlinkClick r:id="rId2" action="ppaction://hlinksldjump"/>
          </p:cNvPr>
          <p:cNvSpPr txBox="1"/>
          <p:nvPr/>
        </p:nvSpPr>
        <p:spPr>
          <a:xfrm>
            <a:off x="5508104" y="9087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zájmeno</a:t>
            </a:r>
            <a:endParaRPr lang="cs-CZ" dirty="0"/>
          </a:p>
        </p:txBody>
      </p:sp>
      <p:sp>
        <p:nvSpPr>
          <p:cNvPr id="46" name="TextovéPole 45">
            <a:hlinkClick r:id="rId2" action="ppaction://hlinksldjump"/>
          </p:cNvPr>
          <p:cNvSpPr txBox="1"/>
          <p:nvPr/>
        </p:nvSpPr>
        <p:spPr>
          <a:xfrm>
            <a:off x="5508104" y="414908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příd. jméno</a:t>
            </a:r>
            <a:endParaRPr lang="cs-CZ" dirty="0"/>
          </a:p>
        </p:txBody>
      </p:sp>
      <p:sp>
        <p:nvSpPr>
          <p:cNvPr id="47" name="TextovéPole 46">
            <a:hlinkClick r:id="rId2" action="ppaction://hlinksldjump"/>
          </p:cNvPr>
          <p:cNvSpPr txBox="1"/>
          <p:nvPr/>
        </p:nvSpPr>
        <p:spPr>
          <a:xfrm>
            <a:off x="2987824" y="42210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podstatné jméno</a:t>
            </a:r>
            <a:endParaRPr lang="cs-CZ" dirty="0"/>
          </a:p>
        </p:txBody>
      </p:sp>
      <p:sp>
        <p:nvSpPr>
          <p:cNvPr id="48" name="TextovéPole 47">
            <a:hlinkClick r:id="rId2" action="ppaction://hlinksldjump"/>
          </p:cNvPr>
          <p:cNvSpPr txBox="1"/>
          <p:nvPr/>
        </p:nvSpPr>
        <p:spPr>
          <a:xfrm>
            <a:off x="5580112" y="486916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 action="ppaction://hlinksldjump"/>
              </a:rPr>
              <a:t>p</a:t>
            </a:r>
            <a:r>
              <a:rPr lang="cs-CZ" dirty="0" smtClean="0">
                <a:hlinkClick r:id="rId3" action="ppaction://hlinksldjump"/>
              </a:rPr>
              <a:t>od. jméno</a:t>
            </a:r>
            <a:endParaRPr lang="cs-CZ" dirty="0"/>
          </a:p>
        </p:txBody>
      </p:sp>
      <p:sp>
        <p:nvSpPr>
          <p:cNvPr id="49" name="TextovéPole 48">
            <a:hlinkClick r:id="rId2" action="ppaction://hlinksldjump"/>
          </p:cNvPr>
          <p:cNvSpPr txBox="1"/>
          <p:nvPr/>
        </p:nvSpPr>
        <p:spPr>
          <a:xfrm>
            <a:off x="3491880" y="551937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příd. jméno</a:t>
            </a: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>
            <a:off x="7023528" y="6057292"/>
            <a:ext cx="1872208" cy="5853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Splněno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22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7" grpId="0"/>
      <p:bldP spid="23" grpId="0"/>
      <p:bldP spid="24" grpId="0"/>
      <p:bldP spid="25" grpId="0"/>
      <p:bldP spid="26" grpId="0"/>
      <p:bldP spid="29" grpId="0"/>
      <p:bldP spid="30" grpId="0"/>
      <p:bldP spid="31" grpId="0"/>
      <p:bldP spid="32" grpId="0"/>
      <p:bldP spid="36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763688" y="404664"/>
            <a:ext cx="4896544" cy="48965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5301208"/>
            <a:ext cx="34743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DOBŘE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7380312" y="585520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116346"/>
      </p:ext>
    </p:extLst>
  </p:cSld>
  <p:clrMapOvr>
    <a:masterClrMapping/>
  </p:clrMapOvr>
  <p:transition spd="slow" advClick="0">
    <p:push dir="u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1763688" y="404664"/>
            <a:ext cx="4896544" cy="4896544"/>
          </a:xfrm>
          <a:prstGeom prst="smileyFace">
            <a:avLst>
              <a:gd name="adj" fmla="val -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5485348"/>
            <a:ext cx="347438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ŠPATNĚ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236296" y="58772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323099"/>
      </p:ext>
    </p:extLst>
  </p:cSld>
  <p:clrMapOvr>
    <a:masterClrMapping/>
  </p:clrMapOvr>
  <p:transition spd="slow">
    <p:push dir="u"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ke slovům čísla slovních druhů.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hej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rychle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šetří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moje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daleká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vítr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třicet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flétna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mňau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dlouho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od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což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bum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mýdlo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oni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zazpívá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prý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kouzelná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protože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070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ke slovům čísla slovních druhů.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hej 1.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rychle 6.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šetří 5.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moje 3.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daleká 2.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vítr 1.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třicet 4.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flétna 1.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mňau 10.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dlouho 6.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od 7.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 7.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což 9.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bum 10.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mýdlo 1.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oni 3.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zazpívá 5.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ale 8.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prý 9.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kouzelná 2.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protože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738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132</TotalTime>
  <Words>329</Words>
  <Application>Microsoft Office PowerPoint</Application>
  <PresentationFormat>Předvádění na obrazovce (4:3)</PresentationFormat>
  <Paragraphs>187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Anotace:</vt:lpstr>
      <vt:lpstr>Opakování slovních druhů</vt:lpstr>
      <vt:lpstr>Známe deset slovních druhů .</vt:lpstr>
      <vt:lpstr>Prezentace aplikace PowerPoint</vt:lpstr>
      <vt:lpstr>Prezentace aplikace PowerPoint</vt:lpstr>
      <vt:lpstr>Prezentace aplikace PowerPoint</vt:lpstr>
      <vt:lpstr>Prezentace aplikace PowerPoint</vt:lpstr>
      <vt:lpstr>jaro  ty   ať  že  od  běžet  ostrý  málo  tady  au</vt:lpstr>
      <vt:lpstr>Prezentace aplikace PowerPoint</vt:lpstr>
      <vt:lpstr>Prezentace aplikace PowerPoint</vt:lpstr>
      <vt:lpstr>Napiš ke slovům čísla slovních druhů.</vt:lpstr>
      <vt:lpstr>Napiš ke slovům čísla slovních druhů.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slovních druhů</dc:title>
  <dc:creator>Martin Sedláček</dc:creator>
  <cp:lastModifiedBy>martin</cp:lastModifiedBy>
  <cp:revision>18</cp:revision>
  <dcterms:created xsi:type="dcterms:W3CDTF">2013-05-25T14:37:47Z</dcterms:created>
  <dcterms:modified xsi:type="dcterms:W3CDTF">2013-05-29T20:02:45Z</dcterms:modified>
</cp:coreProperties>
</file>