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0" r:id="rId3"/>
    <p:sldId id="256" r:id="rId4"/>
    <p:sldId id="257" r:id="rId5"/>
    <p:sldId id="258" r:id="rId6"/>
    <p:sldId id="259" r:id="rId7"/>
    <p:sldId id="260" r:id="rId8"/>
    <p:sldId id="263" r:id="rId9"/>
    <p:sldId id="261" r:id="rId10"/>
    <p:sldId id="264" r:id="rId11"/>
    <p:sldId id="266" r:id="rId12"/>
    <p:sldId id="267" r:id="rId13"/>
    <p:sldId id="262" r:id="rId14"/>
    <p:sldId id="265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0FC9A-6248-4620-B884-D9DFAAF2132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8A58F-6EF6-4A0A-8C00-5A830D65BA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316869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Zdeňka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Sedláčková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Přídavná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jména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83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cs-CZ" i="1" dirty="0" smtClean="0">
                <a:latin typeface="Georgia" pitchFamily="18" charset="0"/>
              </a:rPr>
              <a:t>Prezentace</a:t>
            </a:r>
            <a:r>
              <a:rPr lang="cs-CZ" dirty="0" smtClean="0">
                <a:latin typeface="Georgia" pitchFamily="18" charset="0"/>
              </a:rPr>
              <a:t> </a:t>
            </a:r>
            <a:r>
              <a:rPr lang="cs-CZ" i="1" dirty="0" smtClean="0">
                <a:latin typeface="Georgia" pitchFamily="18" charset="0"/>
              </a:rPr>
              <a:t>je určena žákům třetího ročníku.</a:t>
            </a:r>
          </a:p>
          <a:p>
            <a:r>
              <a:rPr lang="cs-CZ" i="1" dirty="0" smtClean="0">
                <a:latin typeface="Georgia" pitchFamily="18" charset="0"/>
              </a:rPr>
              <a:t>Slouží k vyvození učiva o přídavných jménech.</a:t>
            </a:r>
          </a:p>
          <a:p>
            <a:pPr>
              <a:buNone/>
            </a:pPr>
            <a:endParaRPr lang="cs-CZ" i="1" dirty="0" smtClean="0">
              <a:latin typeface="Georgia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2520280"/>
          </a:xfrm>
        </p:spPr>
        <p:txBody>
          <a:bodyPr/>
          <a:lstStyle/>
          <a:p>
            <a:r>
              <a:rPr lang="cs-CZ" i="1" dirty="0" smtClean="0"/>
              <a:t>Přídavná jména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3789040"/>
            <a:ext cx="12961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/>
              <a:t>2.</a:t>
            </a:r>
            <a:endParaRPr lang="cs-CZ" sz="9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64088" y="2060848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Jaké zvíře je na obrázku?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5140936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</a:rPr>
              <a:t>Jaký  je kůň? Čí může být?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Můžete použít předchozí přídavná jména i na tyto koně?</a:t>
            </a:r>
            <a:endParaRPr lang="cs-CZ" dirty="0"/>
          </a:p>
        </p:txBody>
      </p:sp>
      <p:pic>
        <p:nvPicPr>
          <p:cNvPr id="15362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204864"/>
            <a:ext cx="2044824" cy="2044824"/>
          </a:xfrm>
          <a:prstGeom prst="rect">
            <a:avLst/>
          </a:prstGeom>
          <a:noFill/>
        </p:spPr>
      </p:pic>
      <p:pic>
        <p:nvPicPr>
          <p:cNvPr id="15364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2780928"/>
            <a:ext cx="2592288" cy="2592288"/>
          </a:xfrm>
          <a:prstGeom prst="rect">
            <a:avLst/>
          </a:prstGeom>
          <a:noFill/>
        </p:spPr>
      </p:pic>
      <p:pic>
        <p:nvPicPr>
          <p:cNvPr id="15366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2348880"/>
            <a:ext cx="1828800" cy="18288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923928" y="184482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rgbClr val="C00000"/>
                </a:solidFill>
              </a:rPr>
              <a:t>Jací jsou?</a:t>
            </a:r>
            <a:endParaRPr lang="cs-CZ" sz="2400" i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515719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rgbClr val="C00000"/>
                </a:solidFill>
              </a:rPr>
              <a:t>houpací</a:t>
            </a:r>
            <a:endParaRPr lang="cs-CZ" sz="2400" i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5896" y="5805264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rgbClr val="C00000"/>
                </a:solidFill>
              </a:rPr>
              <a:t>trojský</a:t>
            </a:r>
            <a:endParaRPr lang="cs-CZ" sz="2400" i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60232" y="4869160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rgbClr val="C00000"/>
                </a:solidFill>
              </a:rPr>
              <a:t>gymnastický</a:t>
            </a:r>
            <a:endParaRPr lang="cs-CZ" sz="24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6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C00000"/>
                </a:solidFill>
              </a:rPr>
              <a:t>Pamatujte si!</a:t>
            </a:r>
            <a:endParaRPr lang="cs-CZ" i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cs-CZ" dirty="0" smtClean="0"/>
              <a:t>	</a:t>
            </a:r>
            <a:r>
              <a:rPr lang="cs-CZ" b="1" dirty="0" smtClean="0"/>
              <a:t>Není kůň jako kůň. </a:t>
            </a:r>
            <a:r>
              <a:rPr lang="cs-CZ" dirty="0" smtClean="0"/>
              <a:t>Přídavná jména blíže určují vlastnosti podstatných jmen- osob, zvířat, věcí. Ptáme se na ně otázkami </a:t>
            </a:r>
            <a:r>
              <a:rPr lang="cs-CZ" dirty="0" smtClean="0">
                <a:solidFill>
                  <a:srgbClr val="C00000"/>
                </a:solidFill>
              </a:rPr>
              <a:t>jaký?, který?, čí?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508518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Zazpívejte nějakou písničku, ve které se objevuje kůň.</a:t>
            </a:r>
            <a:endParaRPr lang="cs-CZ" sz="2400" b="1" dirty="0">
              <a:solidFill>
                <a:srgbClr val="00B050"/>
              </a:solidFill>
            </a:endParaRPr>
          </a:p>
        </p:txBody>
      </p:sp>
      <p:pic>
        <p:nvPicPr>
          <p:cNvPr id="17414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73624"/>
            <a:ext cx="2195736" cy="2195736"/>
          </a:xfrm>
          <a:prstGeom prst="rect">
            <a:avLst/>
          </a:prstGeom>
          <a:noFill/>
        </p:spPr>
      </p:pic>
      <p:pic>
        <p:nvPicPr>
          <p:cNvPr id="17416" name="Picture 8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509120"/>
            <a:ext cx="2016224" cy="2160240"/>
          </a:xfrm>
          <a:prstGeom prst="rect">
            <a:avLst/>
          </a:prstGeom>
          <a:noFill/>
        </p:spPr>
      </p:pic>
      <p:pic>
        <p:nvPicPr>
          <p:cNvPr id="17418" name="Picture 10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4437112"/>
            <a:ext cx="2492896" cy="2420888"/>
          </a:xfrm>
          <a:prstGeom prst="rect">
            <a:avLst/>
          </a:prstGeom>
          <a:noFill/>
        </p:spPr>
      </p:pic>
      <p:pic>
        <p:nvPicPr>
          <p:cNvPr id="17420" name="Picture 12" descr="Zobrazit podrobnost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653136"/>
            <a:ext cx="1944216" cy="1944216"/>
          </a:xfrm>
          <a:prstGeom prst="rect">
            <a:avLst/>
          </a:prstGeom>
          <a:noFill/>
        </p:spPr>
      </p:pic>
      <p:pic>
        <p:nvPicPr>
          <p:cNvPr id="12" name="Picture 14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0"/>
            <a:ext cx="1820242" cy="1867040"/>
          </a:xfrm>
          <a:prstGeom prst="rect">
            <a:avLst/>
          </a:prstGeom>
          <a:noFill/>
        </p:spPr>
      </p:pic>
      <p:pic>
        <p:nvPicPr>
          <p:cNvPr id="17424" name="Picture 16" descr="Zobrazit podrobnost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0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500"/>
                            </p:stCondLst>
                            <p:childTnLst>
                              <p:par>
                                <p:cTn id="2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500"/>
                            </p:stCondLst>
                            <p:childTnLst>
                              <p:par>
                                <p:cTn id="26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5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500"/>
                            </p:stCondLst>
                            <p:childTnLst>
                              <p:par>
                                <p:cTn id="30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" dur="5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0"/>
                            </p:stCondLst>
                            <p:childTnLst>
                              <p:par>
                                <p:cTn id="3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63888" y="3212976"/>
            <a:ext cx="2016224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tx1"/>
                </a:solidFill>
              </a:rPr>
              <a:t>Jaký je les? Čí?</a:t>
            </a:r>
            <a:endParaRPr lang="cs-CZ" sz="2400" i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04248" y="3717032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32040" y="4653136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67944" y="1628800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3429000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60232" y="6237312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836712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27776" y="1556792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725144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5536" y="6093296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63888" y="3212976"/>
            <a:ext cx="2016224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tx1"/>
                </a:solidFill>
              </a:rPr>
              <a:t>Jaký je les? Čí?</a:t>
            </a:r>
            <a:endParaRPr lang="cs-CZ" sz="2400" i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04248" y="3717032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hluboký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32040" y="4653136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smrkový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67944" y="1628800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Krakonošův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3568" y="3429000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jehličnatý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660232" y="6237312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dědečkův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836712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listnatý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27776" y="1556792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tichý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725144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bukový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5536" y="6093296"/>
            <a:ext cx="201622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zničený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2952328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Jaké jsou hodiny? Čí?</a:t>
            </a:r>
            <a:endParaRPr lang="cs-CZ" sz="2400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19872" y="1844824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852936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28184" y="1412776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12160" y="2996952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43808" y="3861048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4725144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5736" y="5733256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24128" y="4725144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5877272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2952328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tx2">
                    <a:lumMod val="75000"/>
                  </a:schemeClr>
                </a:solidFill>
              </a:rPr>
              <a:t>Jaké jsou hodiny? Čí?</a:t>
            </a:r>
            <a:endParaRPr lang="cs-CZ" sz="2400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19872" y="1844824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digitální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852936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rozbité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28184" y="1412776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přesýpací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12160" y="2996952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maminčiny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43808" y="3861048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starožitné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4725144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tikající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95736" y="5733256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sestřiny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24128" y="4725144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kuchyňské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5877272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pověšené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lidová rčení: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9217024" cy="5517232"/>
          </a:xfrm>
        </p:spPr>
        <p:txBody>
          <a:bodyPr numCol="2"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liška.  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vlk.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sova.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páv.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lev.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ryba.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pták.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bambus.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pírko.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led.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kámen.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kamna.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med.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________ jako šťovík.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lidová rčení: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9217024" cy="5517232"/>
          </a:xfrm>
        </p:spPr>
        <p:txBody>
          <a:bodyPr numCol="2"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Chytrý</a:t>
            </a:r>
            <a:r>
              <a:rPr lang="cs-CZ" dirty="0" smtClean="0"/>
              <a:t> jako liška.  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Hladový</a:t>
            </a:r>
            <a:r>
              <a:rPr lang="cs-CZ" dirty="0" smtClean="0"/>
              <a:t> jako vlk.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Moudrý</a:t>
            </a:r>
            <a:r>
              <a:rPr lang="cs-CZ" dirty="0" smtClean="0"/>
              <a:t> jako sova.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Pyšný</a:t>
            </a:r>
            <a:r>
              <a:rPr lang="cs-CZ" dirty="0" smtClean="0"/>
              <a:t> jako páv.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Silný</a:t>
            </a:r>
            <a:r>
              <a:rPr lang="cs-CZ" dirty="0" smtClean="0"/>
              <a:t> jako lev.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Němý</a:t>
            </a:r>
            <a:r>
              <a:rPr lang="cs-CZ" dirty="0" smtClean="0"/>
              <a:t> jako ryba.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Volný</a:t>
            </a:r>
            <a:r>
              <a:rPr lang="cs-CZ" dirty="0" smtClean="0"/>
              <a:t> jako pták.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Dutý</a:t>
            </a:r>
            <a:r>
              <a:rPr lang="cs-CZ" dirty="0" smtClean="0"/>
              <a:t> jako bambus.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Lehký</a:t>
            </a:r>
            <a:r>
              <a:rPr lang="cs-CZ" dirty="0" smtClean="0"/>
              <a:t> jako pírko.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Studený</a:t>
            </a:r>
            <a:r>
              <a:rPr lang="cs-CZ" dirty="0" smtClean="0"/>
              <a:t> jako led.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Tvrdý</a:t>
            </a:r>
            <a:r>
              <a:rPr lang="cs-CZ" dirty="0" smtClean="0"/>
              <a:t> jako kámen.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Horký</a:t>
            </a:r>
            <a:r>
              <a:rPr lang="cs-CZ" dirty="0" smtClean="0"/>
              <a:t> jako kamna.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Sladký</a:t>
            </a:r>
            <a:r>
              <a:rPr lang="cs-CZ" dirty="0" smtClean="0"/>
              <a:t> jako med.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Kyselý</a:t>
            </a:r>
            <a:r>
              <a:rPr lang="cs-CZ" dirty="0" smtClean="0"/>
              <a:t> jako šťovík.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Soutěž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2474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Vyhrává ten, kdo vymyslí co nejvíce přídavných jmen začínajících písmenem ,,č“.</a:t>
            </a:r>
            <a:endParaRPr lang="cs-CZ" dirty="0"/>
          </a:p>
        </p:txBody>
      </p:sp>
      <p:pic>
        <p:nvPicPr>
          <p:cNvPr id="3074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501008"/>
            <a:ext cx="1828800" cy="1828800"/>
          </a:xfrm>
          <a:prstGeom prst="rect">
            <a:avLst/>
          </a:prstGeom>
          <a:noFill/>
        </p:spPr>
      </p:pic>
      <p:pic>
        <p:nvPicPr>
          <p:cNvPr id="3076" name="Picture 4" descr="Šálek &amp;ccaron;aje s podšálke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573016"/>
            <a:ext cx="1828800" cy="1828800"/>
          </a:xfrm>
          <a:prstGeom prst="rect">
            <a:avLst/>
          </a:prstGeom>
          <a:noFill/>
        </p:spPr>
      </p:pic>
      <p:pic>
        <p:nvPicPr>
          <p:cNvPr id="3078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429000"/>
            <a:ext cx="1828800" cy="18288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11560" y="5517232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česká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91880" y="5517232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černý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16216" y="544522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čertovské</a:t>
            </a:r>
            <a:endParaRPr lang="cs-CZ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Česká, černé, čajový, </a:t>
            </a:r>
            <a:r>
              <a:rPr lang="cs-CZ" dirty="0" err="1" smtClean="0"/>
              <a:t>čertovské</a:t>
            </a:r>
            <a:r>
              <a:rPr lang="cs-CZ" dirty="0" smtClean="0"/>
              <a:t>, členitý, čokoládová, čilý, člověčí, čalouněný, čarodějný, čarovná, časové, červnový, červencový, čekající, částečný, čedičová, časté, čepované, červená, čerstvé, červivé, česneková, česaná, červánková, čtivý, čtyřdobý, čtvrťová, čtvrtý, čtrnáctá, čtenářská, čmeláčí, čítankové, čiperné, čínský, četný, čichové, čistící, číselné, čistokrevný, čistotný, čitelná, čočková,čestný, …  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7145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380</Words>
  <Application>Microsoft Office PowerPoint</Application>
  <PresentationFormat>Předvádění na obrazovce (4:3)</PresentationFormat>
  <Paragraphs>96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Anotace:</vt:lpstr>
      <vt:lpstr>Přídavná jména</vt:lpstr>
      <vt:lpstr>Prezentace aplikace PowerPoint</vt:lpstr>
      <vt:lpstr>Můžete použít předchozí přídavná jména i na tyto koně?</vt:lpstr>
      <vt:lpstr>Pamatujte si!</vt:lpstr>
      <vt:lpstr>Prezentace aplikace PowerPoint</vt:lpstr>
      <vt:lpstr>Prezentace aplikace PowerPoint</vt:lpstr>
      <vt:lpstr>Prezentace aplikace PowerPoint</vt:lpstr>
      <vt:lpstr>Prezentace aplikace PowerPoint</vt:lpstr>
      <vt:lpstr>Doplňte lidová rčení:</vt:lpstr>
      <vt:lpstr>Doplňte lidová rčení:</vt:lpstr>
      <vt:lpstr>Soutěž </vt:lpstr>
      <vt:lpstr>Řešení: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Přídavná jména</dc:title>
  <dc:creator>Martin</dc:creator>
  <cp:lastModifiedBy>Sedláčková Zdeňka</cp:lastModifiedBy>
  <cp:revision>23</cp:revision>
  <dcterms:created xsi:type="dcterms:W3CDTF">2013-05-17T14:47:55Z</dcterms:created>
  <dcterms:modified xsi:type="dcterms:W3CDTF">2013-05-29T09:09:09Z</dcterms:modified>
</cp:coreProperties>
</file>