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68" r:id="rId2"/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8E7D9935-7939-4CA7-8D0C-DBA25DBE394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030D36F4-C665-47C2-9095-576B073E65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8E7D9935-7939-4CA7-8D0C-DBA25DBE394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D36F4-C665-47C2-9095-576B073E65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8E7D9935-7939-4CA7-8D0C-DBA25DBE394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030D36F4-C665-47C2-9095-576B073E65D7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8E7D9935-7939-4CA7-8D0C-DBA25DBE394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30D36F4-C665-47C2-9095-576B073E65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8E7D9935-7939-4CA7-8D0C-DBA25DBE394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030D36F4-C665-47C2-9095-576B073E65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D9935-7939-4CA7-8D0C-DBA25DBE394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D36F4-C665-47C2-9095-576B073E65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8E7D9935-7939-4CA7-8D0C-DBA25DBE394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030D36F4-C665-47C2-9095-576B073E65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8E7D9935-7939-4CA7-8D0C-DBA25DBE394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030D36F4-C665-47C2-9095-576B073E65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8E7D9935-7939-4CA7-8D0C-DBA25DBE394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030D36F4-C665-47C2-9095-576B073E65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D9935-7939-4CA7-8D0C-DBA25DBE394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D36F4-C665-47C2-9095-576B073E65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7D9935-7939-4CA7-8D0C-DBA25DBE394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0D36F4-C665-47C2-9095-576B073E65D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8E7D9935-7939-4CA7-8D0C-DBA25DBE3941}" type="datetimeFigureOut">
              <a:rPr lang="cs-CZ" smtClean="0"/>
              <a:pPr/>
              <a:t>29.5.2013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030D36F4-C665-47C2-9095-576B073E65D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15.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Příslovce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15834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r>
              <a:rPr lang="cs-CZ" i="1" dirty="0" smtClean="0">
                <a:latin typeface="Georgia" pitchFamily="18" charset="0"/>
              </a:rPr>
              <a:t>Prezentace</a:t>
            </a:r>
            <a:r>
              <a:rPr lang="cs-CZ" dirty="0" smtClean="0">
                <a:latin typeface="Georgia" pitchFamily="18" charset="0"/>
              </a:rPr>
              <a:t> </a:t>
            </a:r>
            <a:r>
              <a:rPr lang="cs-CZ" i="1" dirty="0" smtClean="0">
                <a:latin typeface="Georgia" pitchFamily="18" charset="0"/>
              </a:rPr>
              <a:t>je určena žákům třetího ročníku.</a:t>
            </a:r>
          </a:p>
          <a:p>
            <a:r>
              <a:rPr lang="cs-CZ" i="1" dirty="0" smtClean="0">
                <a:latin typeface="Georgia" pitchFamily="18" charset="0"/>
              </a:rPr>
              <a:t>Slouží k vyvození učiva o příslovcích.</a:t>
            </a:r>
          </a:p>
          <a:p>
            <a:pPr>
              <a:buNone/>
            </a:pPr>
            <a:endParaRPr lang="cs-CZ" i="1" dirty="0" smtClean="0">
              <a:latin typeface="Georgia" pitchFamily="18" charset="0"/>
            </a:endParaRP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Hádáme nový slovní druh </a:t>
            </a:r>
            <a:r>
              <a:rPr lang="cs-CZ" dirty="0" smtClean="0">
                <a:sym typeface="Wingdings" pitchFamily="2" charset="2"/>
              </a:rPr>
              <a:t>!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pPr>
              <a:lnSpc>
                <a:spcPct val="200000"/>
              </a:lnSpc>
            </a:pPr>
            <a:r>
              <a:rPr lang="cs-CZ" dirty="0" smtClean="0"/>
              <a:t>Najděte správnou odpověď na následující otázky a počáteční písmeno napište nahoru do hádanky.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_ _ _´_ _ _ _ _ 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708920"/>
            <a:ext cx="35283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Když nestíhám dorazit včas, zavolám a omluvím se, že přijdu …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2060848"/>
            <a:ext cx="81483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</a:t>
            </a:r>
            <a:r>
              <a:rPr lang="cs-CZ" sz="2400" dirty="0" smtClean="0"/>
              <a:t>říve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3645024"/>
            <a:ext cx="7153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</a:t>
            </a:r>
            <a:r>
              <a:rPr lang="cs-CZ" sz="2400" dirty="0" smtClean="0"/>
              <a:t>čas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5301208"/>
            <a:ext cx="10793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</a:t>
            </a:r>
            <a:r>
              <a:rPr lang="cs-CZ" sz="2400" dirty="0" smtClean="0"/>
              <a:t>ozději</a:t>
            </a:r>
            <a:endParaRPr lang="cs-CZ" sz="2400" dirty="0"/>
          </a:p>
        </p:txBody>
      </p:sp>
      <p:pic>
        <p:nvPicPr>
          <p:cNvPr id="1024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797152"/>
            <a:ext cx="1540768" cy="1540768"/>
          </a:xfrm>
          <a:prstGeom prst="rect">
            <a:avLst/>
          </a:prstGeom>
          <a:noFill/>
        </p:spPr>
      </p:pic>
      <p:pic>
        <p:nvPicPr>
          <p:cNvPr id="10244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4437112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_ _ _´_ _ _ _ _ 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70892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 Řecku se domluvím …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2060848"/>
            <a:ext cx="13997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š</a:t>
            </a:r>
            <a:r>
              <a:rPr lang="cs-CZ" sz="2400" dirty="0" smtClean="0"/>
              <a:t>panělsky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3645024"/>
            <a:ext cx="8506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ř</a:t>
            </a:r>
            <a:r>
              <a:rPr lang="cs-CZ" sz="2400" dirty="0" smtClean="0"/>
              <a:t>ecky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5301208"/>
            <a:ext cx="97116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talsky</a:t>
            </a:r>
            <a:endParaRPr lang="cs-CZ" sz="2400" dirty="0"/>
          </a:p>
        </p:txBody>
      </p:sp>
      <p:pic>
        <p:nvPicPr>
          <p:cNvPr id="1024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140968"/>
            <a:ext cx="1540768" cy="1540768"/>
          </a:xfrm>
          <a:prstGeom prst="rect">
            <a:avLst/>
          </a:prstGeom>
          <a:noFill/>
        </p:spPr>
      </p:pic>
      <p:pic>
        <p:nvPicPr>
          <p:cNvPr id="15364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3861048"/>
            <a:ext cx="2304256" cy="2304256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_ _ _´_ _ _ _ _ 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708920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Když mě maminka poprosí o pomoc, reaguji …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2060848"/>
            <a:ext cx="71256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b</a:t>
            </a:r>
            <a:r>
              <a:rPr lang="cs-CZ" sz="2400" dirty="0" smtClean="0"/>
              <a:t>rzy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364502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hned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5301208"/>
            <a:ext cx="9351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</a:t>
            </a:r>
            <a:r>
              <a:rPr lang="cs-CZ" sz="2400" dirty="0" smtClean="0"/>
              <a:t>ozdě</a:t>
            </a:r>
            <a:endParaRPr lang="cs-CZ" sz="2400" dirty="0"/>
          </a:p>
        </p:txBody>
      </p:sp>
      <p:pic>
        <p:nvPicPr>
          <p:cNvPr id="1024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3140968"/>
            <a:ext cx="1540768" cy="1540768"/>
          </a:xfrm>
          <a:prstGeom prst="rect">
            <a:avLst/>
          </a:prstGeom>
          <a:noFill/>
        </p:spPr>
      </p:pic>
      <p:pic>
        <p:nvPicPr>
          <p:cNvPr id="22530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4077072"/>
            <a:ext cx="2232248" cy="2232248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_ _ _´_ _ _ _ _ 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708920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Vyjmenovaná slova po ,,z“ zvládám …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2060848"/>
            <a:ext cx="10052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</a:t>
            </a:r>
            <a:r>
              <a:rPr lang="cs-CZ" sz="2400" dirty="0" smtClean="0"/>
              <a:t>rochu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3645024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m</a:t>
            </a:r>
            <a:r>
              <a:rPr lang="cs-CZ" sz="2400" dirty="0" smtClean="0"/>
              <a:t>odře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5301208"/>
            <a:ext cx="109998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nadno</a:t>
            </a:r>
            <a:endParaRPr lang="cs-CZ" sz="2400" dirty="0"/>
          </a:p>
        </p:txBody>
      </p:sp>
      <p:pic>
        <p:nvPicPr>
          <p:cNvPr id="1024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725144"/>
            <a:ext cx="1540768" cy="1540768"/>
          </a:xfrm>
          <a:prstGeom prst="rect">
            <a:avLst/>
          </a:prstGeom>
          <a:noFill/>
        </p:spPr>
      </p:pic>
      <p:pic>
        <p:nvPicPr>
          <p:cNvPr id="21506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3861048"/>
            <a:ext cx="2448272" cy="2448272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_ _ _´_ _ _ _ _ 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70892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Letní prázdniny budou …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2060848"/>
            <a:ext cx="7891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l</a:t>
            </a:r>
            <a:r>
              <a:rPr lang="cs-CZ" sz="2400" dirty="0" smtClean="0"/>
              <a:t>etos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364502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p</a:t>
            </a:r>
            <a:r>
              <a:rPr lang="cs-CZ" sz="2400" dirty="0" smtClean="0"/>
              <a:t>říště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5301208"/>
            <a:ext cx="15343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</a:t>
            </a:r>
            <a:r>
              <a:rPr lang="cs-CZ" sz="2400" dirty="0" smtClean="0"/>
              <a:t>dpoledne</a:t>
            </a:r>
            <a:endParaRPr lang="cs-CZ" sz="2400" dirty="0"/>
          </a:p>
        </p:txBody>
      </p:sp>
      <p:pic>
        <p:nvPicPr>
          <p:cNvPr id="1024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412776"/>
            <a:ext cx="1540768" cy="1540768"/>
          </a:xfrm>
          <a:prstGeom prst="rect">
            <a:avLst/>
          </a:prstGeom>
          <a:noFill/>
        </p:spPr>
      </p:pic>
      <p:pic>
        <p:nvPicPr>
          <p:cNvPr id="20482" name="Picture 2" descr="Zobrazit podrobnosti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3429000"/>
            <a:ext cx="2592288" cy="2592288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_ _ _´_ _ _ _ _ 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708920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Když v noci málo spím, vypadám ráno …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2060848"/>
            <a:ext cx="159691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n</a:t>
            </a:r>
            <a:r>
              <a:rPr lang="cs-CZ" sz="2400" dirty="0" smtClean="0"/>
              <a:t>enápadně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364502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z</a:t>
            </a:r>
            <a:r>
              <a:rPr lang="cs-CZ" sz="2400" dirty="0" smtClean="0"/>
              <a:t>le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5301208"/>
            <a:ext cx="10005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o</a:t>
            </a:r>
            <a:r>
              <a:rPr lang="cs-CZ" sz="2400" dirty="0" smtClean="0"/>
              <a:t>spale</a:t>
            </a:r>
            <a:endParaRPr lang="cs-CZ" sz="2400" dirty="0"/>
          </a:p>
        </p:txBody>
      </p:sp>
      <p:pic>
        <p:nvPicPr>
          <p:cNvPr id="1024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4725144"/>
            <a:ext cx="1540768" cy="1540768"/>
          </a:xfrm>
          <a:prstGeom prst="rect">
            <a:avLst/>
          </a:prstGeom>
          <a:noFill/>
        </p:spPr>
      </p:pic>
      <p:pic>
        <p:nvPicPr>
          <p:cNvPr id="19458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39752" y="3717032"/>
            <a:ext cx="2376264" cy="237626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_ _ _´_ _ _ _ _ 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708920"/>
            <a:ext cx="35283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Čápi mají hnízdo … na komíně.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2060848"/>
            <a:ext cx="10356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v</a:t>
            </a:r>
            <a:r>
              <a:rPr lang="cs-CZ" sz="2400" dirty="0" smtClean="0"/>
              <a:t>ysoko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364502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d</a:t>
            </a:r>
            <a:r>
              <a:rPr lang="cs-CZ" sz="2400" dirty="0" smtClean="0"/>
              <a:t>aleko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5301208"/>
            <a:ext cx="92845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u</a:t>
            </a:r>
            <a:r>
              <a:rPr lang="cs-CZ" sz="2400" dirty="0" smtClean="0"/>
              <a:t>vnitř</a:t>
            </a:r>
            <a:endParaRPr lang="cs-CZ" sz="2400" dirty="0"/>
          </a:p>
        </p:txBody>
      </p:sp>
      <p:pic>
        <p:nvPicPr>
          <p:cNvPr id="1024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1484784"/>
            <a:ext cx="1540768" cy="1540768"/>
          </a:xfrm>
          <a:prstGeom prst="rect">
            <a:avLst/>
          </a:prstGeom>
          <a:noFill/>
        </p:spPr>
      </p:pic>
      <p:pic>
        <p:nvPicPr>
          <p:cNvPr id="18434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3861048"/>
            <a:ext cx="2520280" cy="2520280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_ _ _´_ _ _ _ _ 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70892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Dnešní pití chutná …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2060848"/>
            <a:ext cx="7453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ú</a:t>
            </a:r>
            <a:r>
              <a:rPr lang="cs-CZ" sz="2400" dirty="0" smtClean="0"/>
              <a:t>zce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364502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c</a:t>
            </a:r>
            <a:r>
              <a:rPr lang="cs-CZ" sz="2400" dirty="0" smtClean="0"/>
              <a:t>itronově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5301208"/>
            <a:ext cx="10052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</a:t>
            </a:r>
            <a:r>
              <a:rPr lang="cs-CZ" sz="2400" dirty="0" smtClean="0"/>
              <a:t>rochu</a:t>
            </a:r>
            <a:endParaRPr lang="cs-CZ" sz="2400" dirty="0"/>
          </a:p>
        </p:txBody>
      </p:sp>
      <p:pic>
        <p:nvPicPr>
          <p:cNvPr id="1024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3212976"/>
            <a:ext cx="1540768" cy="1540768"/>
          </a:xfrm>
          <a:prstGeom prst="rect">
            <a:avLst/>
          </a:prstGeom>
          <a:noFill/>
        </p:spPr>
      </p:pic>
      <p:pic>
        <p:nvPicPr>
          <p:cNvPr id="1741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4005064"/>
            <a:ext cx="2376264" cy="2376264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_ _ _´_ _ _ _ _ _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708920"/>
            <a:ext cx="35283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Ten závod byl … náročný.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2060848"/>
            <a:ext cx="10297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š</a:t>
            </a:r>
            <a:r>
              <a:rPr lang="cs-CZ" sz="2400" dirty="0" smtClean="0"/>
              <a:t>patně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20072" y="364502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s</a:t>
            </a:r>
            <a:r>
              <a:rPr lang="cs-CZ" sz="2400" dirty="0" smtClean="0"/>
              <a:t>nadno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5301208"/>
            <a:ext cx="13887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xtrémně</a:t>
            </a:r>
            <a:endParaRPr lang="cs-CZ" sz="2400" dirty="0"/>
          </a:p>
        </p:txBody>
      </p:sp>
      <p:pic>
        <p:nvPicPr>
          <p:cNvPr id="1024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4725144"/>
            <a:ext cx="1540768" cy="1540768"/>
          </a:xfrm>
          <a:prstGeom prst="rect">
            <a:avLst/>
          </a:prstGeom>
          <a:noFill/>
        </p:spPr>
      </p:pic>
      <p:pic>
        <p:nvPicPr>
          <p:cNvPr id="16386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3933056"/>
            <a:ext cx="2232248" cy="2232248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9" presetClass="entr" presetSubtype="0" ac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Příslovce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4839072" cy="280357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Odpovídají na otázky kdy?, kde?, kam?, jak?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3429000"/>
            <a:ext cx="23042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/>
              <a:t>6.</a:t>
            </a:r>
            <a:endParaRPr lang="cs-CZ" sz="9600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do vět příslovce.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82600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 Dnes je venku________. 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 Učíme se________.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 Sůl chutná________.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 ________pojedu do Opavy.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Úkol jsem napsal _________.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Opak dolů je __________.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_________rostou konvalinky.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940152" y="177281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hezky, škaredě, teplo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242088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dobře, česky, dlouho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68144" y="3140968"/>
            <a:ext cx="28803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slaně, nedobře, lépe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12160" y="386104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Zítra, Někdy, Příště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4581128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pečlivě, zbytečně, pomalu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5301208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nahoru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940152" y="594928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Zase, Zde</a:t>
            </a:r>
            <a:r>
              <a:rPr lang="cs-CZ" smtClean="0"/>
              <a:t>, Všude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800"/>
                            </p:stCondLst>
                            <p:childTnLst>
                              <p:par>
                                <p:cTn id="11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3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4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80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60"/>
                            </p:stCondLst>
                            <p:childTnLst>
                              <p:par>
                                <p:cTn id="17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9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0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80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320"/>
                            </p:stCondLst>
                            <p:childTnLst>
                              <p:par>
                                <p:cTn id="23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5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6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" dur="80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80"/>
                            </p:stCondLst>
                            <p:childTnLst>
                              <p:par>
                                <p:cTn id="29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1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2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80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40"/>
                            </p:stCondLst>
                            <p:childTnLst>
                              <p:par>
                                <p:cTn id="35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37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38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9" dur="80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320"/>
                            </p:stCondLst>
                            <p:childTnLst>
                              <p:par>
                                <p:cTn id="41" presetID="27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43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44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80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0" y="17145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14:vortex dir="r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91</TotalTime>
  <Words>326</Words>
  <Application>Microsoft Office PowerPoint</Application>
  <PresentationFormat>Předvádění na obrazovce (4:3)</PresentationFormat>
  <Paragraphs>84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Talent</vt:lpstr>
      <vt:lpstr>Prezentace aplikace PowerPoint</vt:lpstr>
      <vt:lpstr>Anotace:</vt:lpstr>
      <vt:lpstr>Hádáme nový slovní druh !</vt:lpstr>
      <vt:lpstr>_ _ _´_ _ _ _ _ _</vt:lpstr>
      <vt:lpstr>_ _ _´_ _ _ _ _ _</vt:lpstr>
      <vt:lpstr>_ _ _´_ _ _ _ _ _</vt:lpstr>
      <vt:lpstr>_ _ _´_ _ _ _ _ _</vt:lpstr>
      <vt:lpstr>_ _ _´_ _ _ _ _ _</vt:lpstr>
      <vt:lpstr>_ _ _´_ _ _ _ _ _</vt:lpstr>
      <vt:lpstr>_ _ _´_ _ _ _ _ _</vt:lpstr>
      <vt:lpstr>_ _ _´_ _ _ _ _ _</vt:lpstr>
      <vt:lpstr>_ _ _´_ _ _ _ _ _</vt:lpstr>
      <vt:lpstr>Příslovce</vt:lpstr>
      <vt:lpstr>Doplň do vět příslovce.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Příslovce</dc:title>
  <dc:creator>Martin</dc:creator>
  <cp:lastModifiedBy>Sedláčková Zdeňka</cp:lastModifiedBy>
  <cp:revision>14</cp:revision>
  <dcterms:created xsi:type="dcterms:W3CDTF">2013-05-22T19:43:07Z</dcterms:created>
  <dcterms:modified xsi:type="dcterms:W3CDTF">2013-05-29T09:17:54Z</dcterms:modified>
</cp:coreProperties>
</file>