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3AF0C-1F4A-4250-AF26-14BA95C1CDA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1BD15-954D-4C3E-B49D-9957D0B3B57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316869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Zdeňka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Sedláčková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Zájmena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583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r>
              <a:rPr lang="cs-CZ" i="1" dirty="0" smtClean="0">
                <a:latin typeface="Georgia" pitchFamily="18" charset="0"/>
              </a:rPr>
              <a:t>Prezentace</a:t>
            </a:r>
            <a:r>
              <a:rPr lang="cs-CZ" dirty="0" smtClean="0">
                <a:latin typeface="Georgia" pitchFamily="18" charset="0"/>
              </a:rPr>
              <a:t> </a:t>
            </a:r>
            <a:r>
              <a:rPr lang="cs-CZ" i="1" dirty="0" smtClean="0">
                <a:latin typeface="Georgia" pitchFamily="18" charset="0"/>
              </a:rPr>
              <a:t>je určena žákům třetího ročníku.</a:t>
            </a:r>
          </a:p>
          <a:p>
            <a:r>
              <a:rPr lang="cs-CZ" i="1" dirty="0" smtClean="0">
                <a:latin typeface="Georgia" pitchFamily="18" charset="0"/>
              </a:rPr>
              <a:t>Slouží k vyvození učiva o zájmenech.</a:t>
            </a:r>
          </a:p>
          <a:p>
            <a:pPr>
              <a:buNone/>
            </a:pPr>
            <a:endParaRPr lang="cs-CZ" i="1" dirty="0" smtClean="0">
              <a:latin typeface="Georgia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Zájmena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Zájmena zastupují podstatná jména- názvy osob, zvířat a věcí, nebo na ně ukazují.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067944" y="692696"/>
            <a:ext cx="24482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/>
              <a:t>3.</a:t>
            </a:r>
            <a:endParaRPr lang="cs-CZ" sz="8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20688"/>
            <a:ext cx="2232248" cy="2232248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620688"/>
            <a:ext cx="2232248" cy="2232248"/>
          </a:xfrm>
          <a:prstGeom prst="rect">
            <a:avLst/>
          </a:prstGeom>
          <a:noFill/>
        </p:spPr>
      </p:pic>
      <p:pic>
        <p:nvPicPr>
          <p:cNvPr id="1034" name="Picture 10" descr="Chlapci sd&amp;ecaron;lující si tajemstv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3717032"/>
            <a:ext cx="2448272" cy="2448272"/>
          </a:xfrm>
          <a:prstGeom prst="rect">
            <a:avLst/>
          </a:prstGeom>
          <a:noFill/>
        </p:spPr>
      </p:pic>
      <p:pic>
        <p:nvPicPr>
          <p:cNvPr id="1036" name="Picture 12" descr="Chlapci s r&amp;uring;znými mí&amp;ccaron;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3573016"/>
            <a:ext cx="2592288" cy="2736304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555776" y="1340768"/>
            <a:ext cx="15841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maminka</a:t>
            </a:r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5877272"/>
            <a:ext cx="15841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kamarádi</a:t>
            </a:r>
          </a:p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08104" y="5877272"/>
            <a:ext cx="15841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chlapci</a:t>
            </a:r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948264" y="1412776"/>
            <a:ext cx="15841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tatínek</a:t>
            </a:r>
          </a:p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71800" y="21328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ona</a:t>
            </a:r>
            <a:endParaRPr lang="cs-CZ" sz="2400" b="1" i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267744" y="616530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vy</a:t>
            </a:r>
            <a:endParaRPr lang="cs-CZ" sz="2400" b="1" i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732240" y="594928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oni</a:t>
            </a:r>
            <a:endParaRPr lang="cs-CZ" sz="2400" b="1" i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164288" y="206084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on</a:t>
            </a:r>
            <a:endParaRPr lang="cs-CZ" sz="24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Doplňte zájmena: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2746648" cy="554461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dirty="0" smtClean="0"/>
              <a:t>___vařím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___vaříš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___vaří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___vaříme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___vaříte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___vaří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411760" y="1196752"/>
            <a:ext cx="842392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411760" y="2060848"/>
            <a:ext cx="842392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411760" y="2852936"/>
            <a:ext cx="864096" cy="648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on, ona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411760" y="3717032"/>
            <a:ext cx="842392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411760" y="4581128"/>
            <a:ext cx="842392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411760" y="5373216"/>
            <a:ext cx="792088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oni, ony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5362" name="Picture 2" descr="Zobrazit podrobnosti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772816"/>
            <a:ext cx="3744416" cy="374441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64704"/>
            <a:ext cx="2088232" cy="2088232"/>
          </a:xfrm>
          <a:prstGeom prst="rect">
            <a:avLst/>
          </a:prstGeom>
          <a:noFill/>
        </p:spPr>
      </p:pic>
      <p:pic>
        <p:nvPicPr>
          <p:cNvPr id="16390" name="Picture 6" descr="Emotikona s klí&amp;ccaron;e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908720"/>
            <a:ext cx="1828800" cy="1828800"/>
          </a:xfrm>
          <a:prstGeom prst="rect">
            <a:avLst/>
          </a:prstGeom>
          <a:noFill/>
        </p:spPr>
      </p:pic>
      <p:pic>
        <p:nvPicPr>
          <p:cNvPr id="16392" name="Picture 8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645024"/>
            <a:ext cx="1828800" cy="1828800"/>
          </a:xfrm>
          <a:prstGeom prst="rect">
            <a:avLst/>
          </a:prstGeom>
          <a:noFill/>
        </p:spPr>
      </p:pic>
      <p:pic>
        <p:nvPicPr>
          <p:cNvPr id="16394" name="Picture 10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3645024"/>
            <a:ext cx="1944216" cy="194421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948264" y="4149080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Recyklujeme </a:t>
            </a:r>
            <a:r>
              <a:rPr lang="cs-CZ" sz="2400" b="1" i="1" dirty="0" smtClean="0">
                <a:solidFill>
                  <a:srgbClr val="C00000"/>
                </a:solidFill>
              </a:rPr>
              <a:t>to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32240" y="1556792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Spravíš </a:t>
            </a:r>
            <a:r>
              <a:rPr lang="cs-CZ" sz="2400" b="1" i="1" dirty="0" smtClean="0">
                <a:solidFill>
                  <a:srgbClr val="C00000"/>
                </a:solidFill>
              </a:rPr>
              <a:t>to</a:t>
            </a:r>
            <a:r>
              <a:rPr lang="cs-CZ" sz="2400" dirty="0"/>
              <a:t>?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339752" y="2492896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Už  </a:t>
            </a:r>
            <a:r>
              <a:rPr lang="cs-CZ" sz="2400" b="1" i="1" dirty="0" smtClean="0">
                <a:solidFill>
                  <a:srgbClr val="C00000"/>
                </a:solidFill>
              </a:rPr>
              <a:t>toho </a:t>
            </a:r>
            <a:r>
              <a:rPr lang="cs-CZ" sz="2400" dirty="0" smtClean="0"/>
              <a:t>nechej!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51720" y="5589240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Kéž by </a:t>
            </a:r>
            <a:r>
              <a:rPr lang="cs-CZ" sz="2400" b="1" i="1" dirty="0" smtClean="0">
                <a:solidFill>
                  <a:srgbClr val="C00000"/>
                </a:solidFill>
              </a:rPr>
              <a:t>ten </a:t>
            </a:r>
            <a:r>
              <a:rPr lang="cs-CZ" sz="2400" dirty="0" smtClean="0"/>
              <a:t>útočník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dal gól.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4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8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Doplň ukazovací zájmena: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2098576" cy="4781128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cs-CZ" dirty="0" smtClean="0"/>
              <a:t>___králík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___králíkovi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___králíka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___králíkem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___králíky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___králíků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1979712" y="1628800"/>
            <a:ext cx="1440160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tenhle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2555776" y="2348880"/>
            <a:ext cx="1224136" cy="79208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tomu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267744" y="3284984"/>
            <a:ext cx="1152128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toho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2771800" y="4077072"/>
            <a:ext cx="914400" cy="64807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tím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2267744" y="4797152"/>
            <a:ext cx="914400" cy="64807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339752" y="5517232"/>
            <a:ext cx="1080120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těch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7410" name="Picture 2" descr="Zobrazit podrobnosti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348880"/>
            <a:ext cx="3024336" cy="30243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20688"/>
            <a:ext cx="2088232" cy="2088232"/>
          </a:xfrm>
          <a:prstGeom prst="rect">
            <a:avLst/>
          </a:prstGeom>
          <a:noFill/>
        </p:spPr>
      </p:pic>
      <p:pic>
        <p:nvPicPr>
          <p:cNvPr id="19460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836712"/>
            <a:ext cx="1828800" cy="1828800"/>
          </a:xfrm>
          <a:prstGeom prst="rect">
            <a:avLst/>
          </a:prstGeom>
          <a:noFill/>
        </p:spPr>
      </p:pic>
      <p:pic>
        <p:nvPicPr>
          <p:cNvPr id="19462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573016"/>
            <a:ext cx="2160240" cy="2160240"/>
          </a:xfrm>
          <a:prstGeom prst="rect">
            <a:avLst/>
          </a:prstGeom>
          <a:noFill/>
        </p:spPr>
      </p:pic>
      <p:pic>
        <p:nvPicPr>
          <p:cNvPr id="19464" name="Picture 8" descr="Papoušek &amp;ccaron;istící si pe&amp;rcaron;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3501008"/>
            <a:ext cx="1828800" cy="18288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699792" y="1052736"/>
            <a:ext cx="1296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moje </a:t>
            </a:r>
            <a:r>
              <a:rPr lang="cs-CZ" sz="2400" dirty="0" smtClean="0"/>
              <a:t>morče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224" y="1772816"/>
            <a:ext cx="1296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tvoje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rybičky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99792" y="5445224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jeho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papoušek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00192" y="558924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náš</a:t>
            </a:r>
            <a:r>
              <a:rPr lang="cs-CZ" sz="2400" b="1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had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Doplň přivlastňovací zájmena: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4834880" cy="485740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cs-CZ" dirty="0" smtClean="0"/>
              <a:t>Petra- ___kaktusy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Ondra- ____kaktusy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my- ____kaktusy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vy- ____kaktusy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oni- ____kaktusy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já- ____kaktus </a:t>
            </a:r>
            <a:endParaRPr lang="cs-CZ" dirty="0"/>
          </a:p>
        </p:txBody>
      </p:sp>
      <p:pic>
        <p:nvPicPr>
          <p:cNvPr id="18434" name="Picture 2" descr="Zobrazit podrobnosti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3600" y="2204864"/>
            <a:ext cx="3600400" cy="3600400"/>
          </a:xfrm>
          <a:prstGeom prst="rect">
            <a:avLst/>
          </a:prstGeom>
          <a:noFill/>
        </p:spPr>
      </p:pic>
      <p:sp>
        <p:nvSpPr>
          <p:cNvPr id="5" name="Zaoblený obdélník 4"/>
          <p:cNvSpPr/>
          <p:nvPr/>
        </p:nvSpPr>
        <p:spPr>
          <a:xfrm>
            <a:off x="3923928" y="1484784"/>
            <a:ext cx="1202432" cy="504056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její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923928" y="2204864"/>
            <a:ext cx="1202432" cy="504056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jeho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923928" y="2924944"/>
            <a:ext cx="1202432" cy="504056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naše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923928" y="3789040"/>
            <a:ext cx="1202432" cy="504056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vaše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923928" y="4653136"/>
            <a:ext cx="1202432" cy="504056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jejich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923928" y="5445224"/>
            <a:ext cx="1202432" cy="504056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můj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Najděte zájmena: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cs-CZ" dirty="0" smtClean="0"/>
              <a:t>    malíř, hodiny, já, ty, peklo, ten, jejich, můj, pes, chodí, čtyři, točilo se, vy, náš, slůně, oni, kytara, koláč, své, Lenka, tenhle, oni, drahá, Vítkovo, sto, ta, to, odnesu, sám, bolí, tvůj, jeden, potravinový, škola, my, tužka, svůj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Najděte zájmena: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cs-CZ" dirty="0" smtClean="0"/>
              <a:t>    malíř, hodiny, </a:t>
            </a:r>
            <a:r>
              <a:rPr lang="cs-CZ" dirty="0" smtClean="0">
                <a:solidFill>
                  <a:srgbClr val="C00000"/>
                </a:solidFill>
              </a:rPr>
              <a:t>já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ty</a:t>
            </a:r>
            <a:r>
              <a:rPr lang="cs-CZ" dirty="0" smtClean="0"/>
              <a:t>, peklo, </a:t>
            </a:r>
            <a:r>
              <a:rPr lang="cs-CZ" dirty="0" smtClean="0">
                <a:solidFill>
                  <a:srgbClr val="C00000"/>
                </a:solidFill>
              </a:rPr>
              <a:t>ten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jejich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můj</a:t>
            </a:r>
            <a:r>
              <a:rPr lang="cs-CZ" dirty="0" smtClean="0"/>
              <a:t>, pes, chodí, čtyři, točilo </a:t>
            </a:r>
            <a:r>
              <a:rPr lang="cs-CZ" dirty="0" smtClean="0">
                <a:solidFill>
                  <a:srgbClr val="C00000"/>
                </a:solidFill>
              </a:rPr>
              <a:t>se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vy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náš</a:t>
            </a:r>
            <a:r>
              <a:rPr lang="cs-CZ" dirty="0" smtClean="0"/>
              <a:t>, slůně, </a:t>
            </a:r>
            <a:r>
              <a:rPr lang="cs-CZ" dirty="0" smtClean="0">
                <a:solidFill>
                  <a:srgbClr val="C00000"/>
                </a:solidFill>
              </a:rPr>
              <a:t>oni</a:t>
            </a:r>
            <a:r>
              <a:rPr lang="cs-CZ" dirty="0" smtClean="0"/>
              <a:t>, kytara, koláč, </a:t>
            </a:r>
            <a:r>
              <a:rPr lang="cs-CZ" dirty="0" smtClean="0">
                <a:solidFill>
                  <a:srgbClr val="C00000"/>
                </a:solidFill>
              </a:rPr>
              <a:t>své</a:t>
            </a:r>
            <a:r>
              <a:rPr lang="cs-CZ" dirty="0" smtClean="0"/>
              <a:t>, Lenka, </a:t>
            </a:r>
            <a:r>
              <a:rPr lang="cs-CZ" dirty="0" smtClean="0">
                <a:solidFill>
                  <a:srgbClr val="C00000"/>
                </a:solidFill>
              </a:rPr>
              <a:t>tenhle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oni</a:t>
            </a:r>
            <a:r>
              <a:rPr lang="cs-CZ" dirty="0" smtClean="0"/>
              <a:t>, drahá, Vítkovo, sto, </a:t>
            </a:r>
            <a:r>
              <a:rPr lang="cs-CZ" dirty="0" smtClean="0">
                <a:solidFill>
                  <a:srgbClr val="C00000"/>
                </a:solidFill>
              </a:rPr>
              <a:t>ta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to</a:t>
            </a:r>
            <a:r>
              <a:rPr lang="cs-CZ" dirty="0" smtClean="0"/>
              <a:t>, odnesu, </a:t>
            </a:r>
            <a:r>
              <a:rPr lang="cs-CZ" dirty="0" smtClean="0">
                <a:solidFill>
                  <a:srgbClr val="C00000"/>
                </a:solidFill>
              </a:rPr>
              <a:t>sám</a:t>
            </a:r>
            <a:r>
              <a:rPr lang="cs-CZ" dirty="0" smtClean="0"/>
              <a:t>, bolí, </a:t>
            </a:r>
            <a:r>
              <a:rPr lang="cs-CZ" dirty="0" smtClean="0">
                <a:solidFill>
                  <a:srgbClr val="C00000"/>
                </a:solidFill>
              </a:rPr>
              <a:t>tvůj</a:t>
            </a:r>
            <a:r>
              <a:rPr lang="cs-CZ" dirty="0" smtClean="0"/>
              <a:t>, jeden, potravinový, škola, </a:t>
            </a:r>
            <a:r>
              <a:rPr lang="cs-CZ" dirty="0" smtClean="0">
                <a:solidFill>
                  <a:srgbClr val="C00000"/>
                </a:solidFill>
              </a:rPr>
              <a:t>my</a:t>
            </a:r>
            <a:r>
              <a:rPr lang="cs-CZ" dirty="0" smtClean="0"/>
              <a:t>, tužka, </a:t>
            </a:r>
            <a:r>
              <a:rPr lang="cs-CZ" dirty="0" smtClean="0">
                <a:solidFill>
                  <a:srgbClr val="C00000"/>
                </a:solidFill>
              </a:rPr>
              <a:t>svůj, jeho</a:t>
            </a:r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7145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344</Words>
  <Application>Microsoft Office PowerPoint</Application>
  <PresentationFormat>Předvádění na obrazovce (4:3)</PresentationFormat>
  <Paragraphs>81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Anotace:</vt:lpstr>
      <vt:lpstr>Zájmena</vt:lpstr>
      <vt:lpstr>Prezentace aplikace PowerPoint</vt:lpstr>
      <vt:lpstr>Doplňte zájmena:</vt:lpstr>
      <vt:lpstr>Prezentace aplikace PowerPoint</vt:lpstr>
      <vt:lpstr>Doplň ukazovací zájmena:</vt:lpstr>
      <vt:lpstr>Prezentace aplikace PowerPoint</vt:lpstr>
      <vt:lpstr>Doplň přivlastňovací zájmena:</vt:lpstr>
      <vt:lpstr>Najděte zájmena:</vt:lpstr>
      <vt:lpstr>Najděte zájmena: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</dc:creator>
  <cp:lastModifiedBy>Sedláčková Zdeňka</cp:lastModifiedBy>
  <cp:revision>15</cp:revision>
  <dcterms:created xsi:type="dcterms:W3CDTF">2013-05-19T19:04:05Z</dcterms:created>
  <dcterms:modified xsi:type="dcterms:W3CDTF">2013-05-29T09:10:02Z</dcterms:modified>
</cp:coreProperties>
</file>