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2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62" y="5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6F74D-B52A-4E3E-B1D6-E6E77B836DE6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EA2461-057D-4201-94D8-67112BEA53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763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934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875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15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56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553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236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479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296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275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594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91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96CD3-E2BE-4493-AE44-CE3608CC7B6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318AA-E0AD-40C0-A762-6541F5C89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128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0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3379307"/>
              </p:ext>
            </p:extLst>
          </p:nvPr>
        </p:nvGraphicFramePr>
        <p:xfrm>
          <a:off x="2267744" y="425238"/>
          <a:ext cx="4572508" cy="65321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425238"/>
                        <a:ext cx="4572508" cy="65321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03421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18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3200" i="1" dirty="0" smtClean="0">
                <a:solidFill>
                  <a:srgbClr val="0000FF"/>
                </a:solidFill>
              </a:rPr>
              <a:t>vlastnosti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2739673"/>
            <a:ext cx="75628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2" y="2278008"/>
                <a:ext cx="3148041" cy="46166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1.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b>
                    </m:sSub>
                    <m:r>
                      <a:rPr lang="cs-CZ" sz="2400" b="1" i="0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e>
                    </m:d>
                    <m:r>
                      <a:rPr lang="cs-CZ" sz="2400" b="1" i="1" smtClean="0">
                        <a:latin typeface="Cambria Math"/>
                      </a:rPr>
                      <m:t>𝒅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278008"/>
                <a:ext cx="3148041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4301773"/>
                <a:ext cx="2502095" cy="14773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r>
                  <a:rPr lang="cs-CZ" b="0" dirty="0" smtClean="0"/>
                  <a:t/>
                </a:r>
                <a:br>
                  <a:rPr lang="cs-CZ" b="0" dirty="0" smtClean="0"/>
                </a:br>
                <a:r>
                  <a:rPr lang="cs-CZ" b="0" dirty="0" smtClean="0"/>
                  <a:t>……………………………………</a:t>
                </a:r>
                <a:br>
                  <a:rPr lang="cs-CZ" b="0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+(</m:t>
                      </m:r>
                      <m:r>
                        <a:rPr lang="cs-CZ" b="1" i="1" smtClean="0">
                          <a:latin typeface="Cambria Math"/>
                        </a:rPr>
                        <m:t>𝒏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)</m:t>
                      </m:r>
                      <m:r>
                        <a:rPr lang="cs-CZ" b="1" i="1" smtClean="0">
                          <a:latin typeface="Cambria Math"/>
                        </a:rPr>
                        <m:t>𝒅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301773"/>
                <a:ext cx="2502095" cy="1477328"/>
              </a:xfrm>
              <a:prstGeom prst="rect">
                <a:avLst/>
              </a:prstGeom>
              <a:blipFill rotWithShape="1">
                <a:blip r:embed="rId6"/>
                <a:stretch>
                  <a:fillRect l="-1946" b="-24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788024" y="4365104"/>
                <a:ext cx="177510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b="1" u="sng" dirty="0" smtClean="0"/>
                  <a:t>Např.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+24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365104"/>
                <a:ext cx="1775101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2740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0186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18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3200" i="1" dirty="0" smtClean="0">
                <a:solidFill>
                  <a:srgbClr val="0000FF"/>
                </a:solidFill>
              </a:rPr>
              <a:t>vlastnosti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2" y="2278008"/>
                <a:ext cx="3035831" cy="46166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/>
                  <a:t>2</a:t>
                </a:r>
                <a:r>
                  <a:rPr lang="cs-CZ" sz="2400" b="1" dirty="0" smtClean="0"/>
                  <a:t>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𝒓</m:t>
                        </m:r>
                      </m:sub>
                    </m:sSub>
                    <m:r>
                      <a:rPr lang="cs-CZ" sz="2400" b="1" i="0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𝒔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𝒓</m:t>
                        </m:r>
                        <m:r>
                          <a:rPr lang="cs-CZ" sz="24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𝒔</m:t>
                        </m:r>
                      </m:e>
                    </m:d>
                    <m:r>
                      <a:rPr lang="cs-CZ" sz="2400" b="1" i="1" smtClean="0">
                        <a:latin typeface="Cambria Math"/>
                      </a:rPr>
                      <m:t>𝒅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278008"/>
                <a:ext cx="3035831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3223359"/>
            <a:ext cx="848677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67542" y="4828361"/>
                <a:ext cx="4344523" cy="120032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𝑟𝑑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𝑠𝑑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 smtClean="0"/>
              </a:p>
              <a:p>
                <a:pPr/>
                <a:r>
                  <a:rPr lang="cs-CZ" dirty="0" smtClean="0"/>
                  <a:t>……………………………………………………..</a:t>
                </a:r>
                <a:br>
                  <a:rPr lang="cs-CZ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𝒓</m:t>
                          </m:r>
                        </m:sub>
                      </m:sSub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𝒔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𝒔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828361"/>
                <a:ext cx="4344523" cy="1200329"/>
              </a:xfrm>
              <a:prstGeom prst="rect">
                <a:avLst/>
              </a:prstGeom>
              <a:blipFill rotWithShape="1">
                <a:blip r:embed="rId6"/>
                <a:stretch>
                  <a:fillRect l="-12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402718" y="4828361"/>
                <a:ext cx="1905586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b="1" u="sng" dirty="0" smtClean="0"/>
                  <a:t>Např.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 !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2718" y="4828361"/>
                <a:ext cx="1905586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2556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610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18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3200" i="1" dirty="0" smtClean="0">
                <a:solidFill>
                  <a:srgbClr val="0000FF"/>
                </a:solidFill>
              </a:rPr>
              <a:t>vlastnosti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0" y="1518155"/>
                <a:ext cx="2438809" cy="60292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3.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0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0" y="1518155"/>
                <a:ext cx="2438809" cy="60292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12951" y="3878208"/>
                <a:ext cx="8561314" cy="14590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−1)−1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𝑛𝑑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)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+1)−1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𝑛𝑑</m:t>
                      </m:r>
                      <m:r>
                        <a:rPr lang="cs-CZ" b="0" i="1" smtClean="0">
                          <a:latin typeface="Cambria Math"/>
                        </a:rPr>
                        <m:t>     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99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b="1" i="1" smtClean="0">
                          <a:solidFill>
                            <a:srgbClr val="0099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/>
              </a:p>
              <a:p>
                <a:pPr/>
                <a:r>
                  <a:rPr lang="cs-CZ" dirty="0" smtClean="0"/>
                  <a:t>……………………………………………………..</a:t>
                </a:r>
                <a:br>
                  <a:rPr lang="cs-CZ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𝑛𝑑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  <m:r>
                                <m:rPr>
                                  <m:nor/>
                                </m:rPr>
                                <a:rPr lang="cs-CZ" b="0" dirty="0" smtClean="0"/>
                                <m:t> </m:t>
                              </m:r>
                              <m:r>
                                <a:rPr lang="cs-CZ" b="1" i="1" dirty="0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𝑛𝑑</m:t>
                              </m:r>
                              <m:r>
                                <m:rPr>
                                  <m:nor/>
                                </m:rPr>
                                <a:rPr lang="cs-CZ" dirty="0" smtClean="0"/>
                                <m:t> 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sSub>
                                <m:sSub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𝑛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=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951" y="3878208"/>
                <a:ext cx="8561314" cy="1459054"/>
              </a:xfrm>
              <a:prstGeom prst="rect">
                <a:avLst/>
              </a:prstGeom>
              <a:blipFill rotWithShape="1">
                <a:blip r:embed="rId5"/>
                <a:stretch>
                  <a:fillRect l="-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5196" y="5517232"/>
                <a:ext cx="5307350" cy="8706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b="1" u="sng" dirty="0" smtClean="0"/>
                  <a:t>Např.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11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13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…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196" y="5517232"/>
                <a:ext cx="5307350" cy="870688"/>
              </a:xfrm>
              <a:prstGeom prst="rect">
                <a:avLst/>
              </a:prstGeom>
              <a:blipFill rotWithShape="1">
                <a:blip r:embed="rId6"/>
                <a:stretch>
                  <a:fillRect l="-918" t="-34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4" y="2278008"/>
            <a:ext cx="859155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57875" y="1465040"/>
                <a:ext cx="2204771" cy="60292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𝒌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𝒏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smtClean="0">
                                <a:latin typeface="Cambria Math"/>
                              </a:rPr>
                              <m:t>𝒌</m:t>
                            </m:r>
                          </m:sub>
                        </m:sSub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0" smtClean="0">
                            <a:latin typeface="Cambria Math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7875" y="1465040"/>
                <a:ext cx="2204771" cy="60292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418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1289</TotalTime>
  <Words>172</Words>
  <Application>Microsoft Office PowerPoint</Application>
  <PresentationFormat>Předvádění na obrazovce (4:3)</PresentationFormat>
  <Paragraphs>21</Paragraphs>
  <Slides>4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15</cp:revision>
  <dcterms:created xsi:type="dcterms:W3CDTF">2013-06-19T19:33:10Z</dcterms:created>
  <dcterms:modified xsi:type="dcterms:W3CDTF">2013-06-30T15:52:27Z</dcterms:modified>
</cp:coreProperties>
</file>