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12:04:43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dnotky.cz/delka/" TargetMode="External"/><Relationship Id="rId7" Type="http://schemas.openxmlformats.org/officeDocument/2006/relationships/image" Target="../media/image11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wmf"/><Relationship Id="rId5" Type="http://schemas.openxmlformats.org/officeDocument/2006/relationships/hyperlink" Target="http://www.upscale.utoronto.ca/PVB/Harrison/Micrometer/Flash/MicSimulation.html" TargetMode="External"/><Relationship Id="rId4" Type="http://schemas.openxmlformats.org/officeDocument/2006/relationships/hyperlink" Target="http://www.upscale.utoronto.ca/GeneralInterest/Harrison/Flash/ClassMechanics/DisplaceDistance/DisplaceDistanc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5189395"/>
              </p:ext>
            </p:extLst>
          </p:nvPr>
        </p:nvGraphicFramePr>
        <p:xfrm>
          <a:off x="2425734" y="188641"/>
          <a:ext cx="4306506" cy="6504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5734" y="188641"/>
                        <a:ext cx="4306506" cy="6504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7898072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Délka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5" y="1126638"/>
            <a:ext cx="576064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již v roce 1792 stanoven jednotkou délky metr jako </a:t>
            </a:r>
            <a:r>
              <a:rPr lang="cs-CZ" sz="2800" dirty="0" err="1" smtClean="0"/>
              <a:t>desetimiliontina</a:t>
            </a:r>
            <a:r>
              <a:rPr lang="cs-CZ" sz="2800" dirty="0" smtClean="0"/>
              <a:t> vzdálenosti</a:t>
            </a:r>
            <a:br>
              <a:rPr lang="cs-CZ" sz="2800" dirty="0" smtClean="0"/>
            </a:br>
            <a:r>
              <a:rPr lang="cs-CZ" sz="2800" dirty="0" smtClean="0"/>
              <a:t>od severního pólu k rovníku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později jako vzdálenost mezi dvěma vrypy na platino-iridiové tyči uložené v Paříži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 nástupem „moderní vědy“ vycházel standard metru z vlnové délky určitého světla</a:t>
            </a:r>
            <a:endParaRPr lang="cs-CZ" sz="2800" dirty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3492500" y="404813"/>
            <a:ext cx="540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jedna z nejstarších fyzikálních veličin</a:t>
            </a:r>
            <a:endParaRPr lang="cs-CZ" dirty="0"/>
          </a:p>
        </p:txBody>
      </p:sp>
      <p:pic>
        <p:nvPicPr>
          <p:cNvPr id="1026" name="Picture 2" descr="C:\Users\hajekp\AppData\Local\Microsoft\Windows\Temporary Internet Files\Content.IE5\0F10Z3RW\MC9002817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991" y="757483"/>
            <a:ext cx="1808683" cy="133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jekp\AppData\Local\Microsoft\Windows\Temporary Internet Files\Content.IE5\QV8FHMIU\MP900315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188" y="2009502"/>
            <a:ext cx="242269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jekp\AppData\Local\Microsoft\Windows\Temporary Internet Files\Content.IE5\A628CFKA\MC90043384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488" y="112663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jekp\AppData\Local\Microsoft\Windows\Temporary Internet Files\Content.IE5\A628CFKA\MP9004387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991" y="4986524"/>
            <a:ext cx="2369536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jekp\AppData\Local\Microsoft\Windows\Temporary Internet Files\Content.IE5\0F10Z3RW\MP9004005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935" y="3573016"/>
            <a:ext cx="21602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jekp\AppData\Local\Microsoft\Windows\Temporary Internet Files\Content.IE5\0F10Z3RW\MP9003869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194" y="3348037"/>
            <a:ext cx="1540275" cy="109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Definice jednotky délky 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2385" y="1124744"/>
            <a:ext cx="85740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Dnes je metr stanoven jako vzdálenost, kterou urazí světlo ve vakuu za dobu 1/299 792 458 sekundy.</a:t>
            </a:r>
            <a:br>
              <a:rPr lang="cs-CZ" sz="2800" dirty="0" smtClean="0"/>
            </a:br>
            <a:r>
              <a:rPr lang="cs-CZ" sz="2800" dirty="0" smtClean="0"/>
              <a:t>Vychází z neměnné rychlosti světla ve vakuu.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41698" y="2780928"/>
            <a:ext cx="806060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Několik důležitých vztahů</a:t>
            </a:r>
            <a:endParaRPr lang="cs-CZ" sz="40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2384" y="3645024"/>
            <a:ext cx="8574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Velmi často se setkáváme s angloamerickými jednotkami délky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82887" y="6031344"/>
            <a:ext cx="5906938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mile (anglická míle) = 1 609,34 m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 rot="20209861">
            <a:off x="4859436" y="4881061"/>
            <a:ext cx="3828133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ft (stopa) = 30,48 cm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 rot="570768">
            <a:off x="523852" y="4485790"/>
            <a:ext cx="5311323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in (</a:t>
            </a:r>
            <a:r>
              <a:rPr lang="cs-CZ" sz="2800" dirty="0" err="1" smtClean="0"/>
              <a:t>inch</a:t>
            </a:r>
            <a:r>
              <a:rPr lang="cs-CZ" sz="2800" dirty="0" smtClean="0"/>
              <a:t>; palec) = 1“ = 2,54 cm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Přibližné řádové vzdálenosti a rozměry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3781738"/>
              </p:ext>
            </p:extLst>
          </p:nvPr>
        </p:nvGraphicFramePr>
        <p:xfrm>
          <a:off x="250825" y="1124739"/>
          <a:ext cx="8642350" cy="540060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617320"/>
                <a:gridCol w="3025030"/>
              </a:tblGrid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Nejvzdálenější</a:t>
                      </a:r>
                      <a:r>
                        <a:rPr lang="cs-CZ" sz="2000" b="1" baseline="0" dirty="0" smtClean="0"/>
                        <a:t> galaxie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1,2 ∙ 10</a:t>
                      </a:r>
                      <a:r>
                        <a:rPr lang="cs-CZ" sz="2000" b="1" baseline="30000" dirty="0" smtClean="0"/>
                        <a:t>23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Nejbližší hvězda Proxima Centauri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/>
                        <a:t>4 </a:t>
                      </a:r>
                      <a:r>
                        <a:rPr lang="cs-CZ" sz="2000" b="1" dirty="0" smtClean="0"/>
                        <a:t>∙ 10</a:t>
                      </a:r>
                      <a:r>
                        <a:rPr lang="cs-CZ" sz="2000" b="1" baseline="30000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Jeden světelný</a:t>
                      </a:r>
                      <a:r>
                        <a:rPr lang="cs-CZ" sz="2000" b="1" baseline="0" dirty="0" smtClean="0"/>
                        <a:t> rok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9,5 ∙ 10</a:t>
                      </a:r>
                      <a:r>
                        <a:rPr lang="cs-CZ" sz="2000" b="1" baseline="30000" dirty="0" smtClean="0"/>
                        <a:t>15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Vzdálenost Země -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1,5 ∙ 10</a:t>
                      </a:r>
                      <a:r>
                        <a:rPr lang="cs-CZ" sz="2000" b="1" baseline="30000" dirty="0" smtClean="0"/>
                        <a:t>11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Poloměr Země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∙ 10</a:t>
                      </a:r>
                      <a:r>
                        <a:rPr lang="cs-CZ" sz="2000" b="1" baseline="30000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Výška Mount</a:t>
                      </a:r>
                      <a:r>
                        <a:rPr lang="cs-CZ" sz="2000" b="1" baseline="0" dirty="0" smtClean="0"/>
                        <a:t> Everestu</a:t>
                      </a:r>
                      <a:endParaRPr lang="cs-CZ" sz="2000" b="1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∙ 10</a:t>
                      </a:r>
                      <a:r>
                        <a:rPr lang="cs-CZ" sz="2000" b="1" baseline="30000" dirty="0" smtClean="0"/>
                        <a:t>3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Výška člověka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∙ 10</a:t>
                      </a:r>
                      <a:r>
                        <a:rPr lang="cs-CZ" sz="2000" b="1" baseline="30000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Tloušťka</a:t>
                      </a:r>
                      <a:r>
                        <a:rPr lang="cs-CZ" sz="2000" b="1" baseline="0" dirty="0" smtClean="0"/>
                        <a:t> lidského vlasu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∙ 10</a:t>
                      </a:r>
                      <a:r>
                        <a:rPr lang="cs-CZ" sz="2000" b="1" baseline="30000" dirty="0" smtClean="0"/>
                        <a:t>-5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Velikost chřipkového</a:t>
                      </a:r>
                      <a:r>
                        <a:rPr lang="cs-CZ" sz="2000" b="1" baseline="0" dirty="0" smtClean="0"/>
                        <a:t> viru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≈ 10</a:t>
                      </a:r>
                      <a:r>
                        <a:rPr lang="cs-CZ" sz="2000" b="1" baseline="30000" dirty="0" smtClean="0"/>
                        <a:t>-8</a:t>
                      </a:r>
                      <a:endParaRPr lang="cs-CZ" sz="2000" b="1" dirty="0" smtClean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Poloměr atomu vodíku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≈ 10</a:t>
                      </a:r>
                      <a:r>
                        <a:rPr lang="cs-CZ" sz="2000" b="1" baseline="30000" dirty="0" smtClean="0"/>
                        <a:t>-10</a:t>
                      </a:r>
                      <a:endParaRPr lang="cs-CZ" sz="2000" b="1" dirty="0" smtClean="0"/>
                    </a:p>
                  </a:txBody>
                  <a:tcPr anchor="ctr"/>
                </a:tc>
              </a:tr>
              <a:tr h="49096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Poloměr protonu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≈ 10</a:t>
                      </a:r>
                      <a:r>
                        <a:rPr lang="cs-CZ" sz="2000" b="1" baseline="30000" dirty="0" smtClean="0"/>
                        <a:t>-15</a:t>
                      </a:r>
                      <a:endParaRPr lang="cs-CZ" sz="2000" b="1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 rot="5400000">
            <a:off x="6061870" y="3337891"/>
            <a:ext cx="50003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metry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Několik užitečných appletů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0825" y="1321381"/>
            <a:ext cx="842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3"/>
              </a:rPr>
              <a:t>Online převodník všemožných jednotek délky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453" y="3098042"/>
            <a:ext cx="842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4"/>
              </a:rPr>
              <a:t>Vzdálenost „vzdušnou čarou“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57453" y="4865391"/>
            <a:ext cx="35044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hlinkClick r:id="rId5"/>
              </a:rPr>
              <a:t>Měření mikrometrem</a:t>
            </a:r>
            <a:endParaRPr lang="cs-CZ" sz="2800" dirty="0"/>
          </a:p>
        </p:txBody>
      </p:sp>
      <p:pic>
        <p:nvPicPr>
          <p:cNvPr id="2051" name="Picture 3" descr="C:\Users\hajekp\AppData\Local\Microsoft\Windows\Temporary Internet Files\Content.IE5\A628CFKA\MC9000550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402225" y="3932129"/>
            <a:ext cx="1588883" cy="345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olný tvar 4"/>
          <p:cNvSpPr/>
          <p:nvPr/>
        </p:nvSpPr>
        <p:spPr>
          <a:xfrm rot="3060168">
            <a:off x="5214874" y="3136766"/>
            <a:ext cx="2866030" cy="1217168"/>
          </a:xfrm>
          <a:custGeom>
            <a:avLst/>
            <a:gdLst>
              <a:gd name="connsiteX0" fmla="*/ 0 w 2866030"/>
              <a:gd name="connsiteY0" fmla="*/ 1217168 h 1217168"/>
              <a:gd name="connsiteX1" fmla="*/ 54591 w 2866030"/>
              <a:gd name="connsiteY1" fmla="*/ 1067042 h 1217168"/>
              <a:gd name="connsiteX2" fmla="*/ 95535 w 2866030"/>
              <a:gd name="connsiteY2" fmla="*/ 985156 h 1217168"/>
              <a:gd name="connsiteX3" fmla="*/ 136478 w 2866030"/>
              <a:gd name="connsiteY3" fmla="*/ 889622 h 1217168"/>
              <a:gd name="connsiteX4" fmla="*/ 191069 w 2866030"/>
              <a:gd name="connsiteY4" fmla="*/ 807735 h 1217168"/>
              <a:gd name="connsiteX5" fmla="*/ 232012 w 2866030"/>
              <a:gd name="connsiteY5" fmla="*/ 725848 h 1217168"/>
              <a:gd name="connsiteX6" fmla="*/ 272955 w 2866030"/>
              <a:gd name="connsiteY6" fmla="*/ 684905 h 1217168"/>
              <a:gd name="connsiteX7" fmla="*/ 327547 w 2866030"/>
              <a:gd name="connsiteY7" fmla="*/ 671257 h 1217168"/>
              <a:gd name="connsiteX8" fmla="*/ 409433 w 2866030"/>
              <a:gd name="connsiteY8" fmla="*/ 603019 h 1217168"/>
              <a:gd name="connsiteX9" fmla="*/ 450376 w 2866030"/>
              <a:gd name="connsiteY9" fmla="*/ 562075 h 1217168"/>
              <a:gd name="connsiteX10" fmla="*/ 532263 w 2866030"/>
              <a:gd name="connsiteY10" fmla="*/ 534780 h 1217168"/>
              <a:gd name="connsiteX11" fmla="*/ 641445 w 2866030"/>
              <a:gd name="connsiteY11" fmla="*/ 507484 h 1217168"/>
              <a:gd name="connsiteX12" fmla="*/ 832514 w 2866030"/>
              <a:gd name="connsiteY12" fmla="*/ 521132 h 1217168"/>
              <a:gd name="connsiteX13" fmla="*/ 873457 w 2866030"/>
              <a:gd name="connsiteY13" fmla="*/ 575723 h 1217168"/>
              <a:gd name="connsiteX14" fmla="*/ 941696 w 2866030"/>
              <a:gd name="connsiteY14" fmla="*/ 643962 h 1217168"/>
              <a:gd name="connsiteX15" fmla="*/ 968991 w 2866030"/>
              <a:gd name="connsiteY15" fmla="*/ 725848 h 1217168"/>
              <a:gd name="connsiteX16" fmla="*/ 996287 w 2866030"/>
              <a:gd name="connsiteY16" fmla="*/ 766792 h 1217168"/>
              <a:gd name="connsiteX17" fmla="*/ 1009935 w 2866030"/>
              <a:gd name="connsiteY17" fmla="*/ 807735 h 1217168"/>
              <a:gd name="connsiteX18" fmla="*/ 1050878 w 2866030"/>
              <a:gd name="connsiteY18" fmla="*/ 821383 h 1217168"/>
              <a:gd name="connsiteX19" fmla="*/ 1078173 w 2866030"/>
              <a:gd name="connsiteY19" fmla="*/ 971508 h 1217168"/>
              <a:gd name="connsiteX20" fmla="*/ 1064526 w 2866030"/>
              <a:gd name="connsiteY20" fmla="*/ 1107986 h 1217168"/>
              <a:gd name="connsiteX21" fmla="*/ 1037230 w 2866030"/>
              <a:gd name="connsiteY21" fmla="*/ 1189872 h 1217168"/>
              <a:gd name="connsiteX22" fmla="*/ 996287 w 2866030"/>
              <a:gd name="connsiteY22" fmla="*/ 1217168 h 1217168"/>
              <a:gd name="connsiteX23" fmla="*/ 832514 w 2866030"/>
              <a:gd name="connsiteY23" fmla="*/ 1203520 h 1217168"/>
              <a:gd name="connsiteX24" fmla="*/ 777923 w 2866030"/>
              <a:gd name="connsiteY24" fmla="*/ 1121634 h 1217168"/>
              <a:gd name="connsiteX25" fmla="*/ 805218 w 2866030"/>
              <a:gd name="connsiteY25" fmla="*/ 971508 h 1217168"/>
              <a:gd name="connsiteX26" fmla="*/ 859809 w 2866030"/>
              <a:gd name="connsiteY26" fmla="*/ 930565 h 1217168"/>
              <a:gd name="connsiteX27" fmla="*/ 900752 w 2866030"/>
              <a:gd name="connsiteY27" fmla="*/ 889622 h 1217168"/>
              <a:gd name="connsiteX28" fmla="*/ 982639 w 2866030"/>
              <a:gd name="connsiteY28" fmla="*/ 821383 h 1217168"/>
              <a:gd name="connsiteX29" fmla="*/ 996287 w 2866030"/>
              <a:gd name="connsiteY29" fmla="*/ 780439 h 1217168"/>
              <a:gd name="connsiteX30" fmla="*/ 1037230 w 2866030"/>
              <a:gd name="connsiteY30" fmla="*/ 766792 h 1217168"/>
              <a:gd name="connsiteX31" fmla="*/ 1201003 w 2866030"/>
              <a:gd name="connsiteY31" fmla="*/ 739496 h 1217168"/>
              <a:gd name="connsiteX32" fmla="*/ 1705970 w 2866030"/>
              <a:gd name="connsiteY32" fmla="*/ 739496 h 1217168"/>
              <a:gd name="connsiteX33" fmla="*/ 1787857 w 2866030"/>
              <a:gd name="connsiteY33" fmla="*/ 766792 h 1217168"/>
              <a:gd name="connsiteX34" fmla="*/ 1937982 w 2866030"/>
              <a:gd name="connsiteY34" fmla="*/ 807735 h 1217168"/>
              <a:gd name="connsiteX35" fmla="*/ 2033517 w 2866030"/>
              <a:gd name="connsiteY35" fmla="*/ 930565 h 1217168"/>
              <a:gd name="connsiteX36" fmla="*/ 2074460 w 2866030"/>
              <a:gd name="connsiteY36" fmla="*/ 1053395 h 1217168"/>
              <a:gd name="connsiteX37" fmla="*/ 2088108 w 2866030"/>
              <a:gd name="connsiteY37" fmla="*/ 1094338 h 1217168"/>
              <a:gd name="connsiteX38" fmla="*/ 2074460 w 2866030"/>
              <a:gd name="connsiteY38" fmla="*/ 1189872 h 1217168"/>
              <a:gd name="connsiteX39" fmla="*/ 1842448 w 2866030"/>
              <a:gd name="connsiteY39" fmla="*/ 1135281 h 1217168"/>
              <a:gd name="connsiteX40" fmla="*/ 1815152 w 2866030"/>
              <a:gd name="connsiteY40" fmla="*/ 1094338 h 1217168"/>
              <a:gd name="connsiteX41" fmla="*/ 1801505 w 2866030"/>
              <a:gd name="connsiteY41" fmla="*/ 1039747 h 1217168"/>
              <a:gd name="connsiteX42" fmla="*/ 1787857 w 2866030"/>
              <a:gd name="connsiteY42" fmla="*/ 998804 h 1217168"/>
              <a:gd name="connsiteX43" fmla="*/ 1801505 w 2866030"/>
              <a:gd name="connsiteY43" fmla="*/ 766792 h 1217168"/>
              <a:gd name="connsiteX44" fmla="*/ 1869744 w 2866030"/>
              <a:gd name="connsiteY44" fmla="*/ 684905 h 1217168"/>
              <a:gd name="connsiteX45" fmla="*/ 1937982 w 2866030"/>
              <a:gd name="connsiteY45" fmla="*/ 630314 h 1217168"/>
              <a:gd name="connsiteX46" fmla="*/ 1978926 w 2866030"/>
              <a:gd name="connsiteY46" fmla="*/ 575723 h 1217168"/>
              <a:gd name="connsiteX47" fmla="*/ 2019869 w 2866030"/>
              <a:gd name="connsiteY47" fmla="*/ 534780 h 1217168"/>
              <a:gd name="connsiteX48" fmla="*/ 2115403 w 2866030"/>
              <a:gd name="connsiteY48" fmla="*/ 398302 h 1217168"/>
              <a:gd name="connsiteX49" fmla="*/ 2142699 w 2866030"/>
              <a:gd name="connsiteY49" fmla="*/ 316416 h 1217168"/>
              <a:gd name="connsiteX50" fmla="*/ 2156347 w 2866030"/>
              <a:gd name="connsiteY50" fmla="*/ 275472 h 1217168"/>
              <a:gd name="connsiteX51" fmla="*/ 2142699 w 2866030"/>
              <a:gd name="connsiteY51" fmla="*/ 125347 h 1217168"/>
              <a:gd name="connsiteX52" fmla="*/ 2129051 w 2866030"/>
              <a:gd name="connsiteY52" fmla="*/ 84404 h 1217168"/>
              <a:gd name="connsiteX53" fmla="*/ 2006221 w 2866030"/>
              <a:gd name="connsiteY53" fmla="*/ 16165 h 1217168"/>
              <a:gd name="connsiteX54" fmla="*/ 1733266 w 2866030"/>
              <a:gd name="connsiteY54" fmla="*/ 29813 h 1217168"/>
              <a:gd name="connsiteX55" fmla="*/ 1746914 w 2866030"/>
              <a:gd name="connsiteY55" fmla="*/ 248177 h 1217168"/>
              <a:gd name="connsiteX56" fmla="*/ 1801505 w 2866030"/>
              <a:gd name="connsiteY56" fmla="*/ 289120 h 1217168"/>
              <a:gd name="connsiteX57" fmla="*/ 1897039 w 2866030"/>
              <a:gd name="connsiteY57" fmla="*/ 357359 h 1217168"/>
              <a:gd name="connsiteX58" fmla="*/ 1937982 w 2866030"/>
              <a:gd name="connsiteY58" fmla="*/ 411950 h 1217168"/>
              <a:gd name="connsiteX59" fmla="*/ 2047164 w 2866030"/>
              <a:gd name="connsiteY59" fmla="*/ 452893 h 1217168"/>
              <a:gd name="connsiteX60" fmla="*/ 2101755 w 2866030"/>
              <a:gd name="connsiteY60" fmla="*/ 480189 h 1217168"/>
              <a:gd name="connsiteX61" fmla="*/ 2169994 w 2866030"/>
              <a:gd name="connsiteY61" fmla="*/ 493836 h 1217168"/>
              <a:gd name="connsiteX62" fmla="*/ 2224585 w 2866030"/>
              <a:gd name="connsiteY62" fmla="*/ 507484 h 1217168"/>
              <a:gd name="connsiteX63" fmla="*/ 2579427 w 2866030"/>
              <a:gd name="connsiteY63" fmla="*/ 480189 h 1217168"/>
              <a:gd name="connsiteX64" fmla="*/ 2620370 w 2866030"/>
              <a:gd name="connsiteY64" fmla="*/ 452893 h 1217168"/>
              <a:gd name="connsiteX65" fmla="*/ 2661314 w 2866030"/>
              <a:gd name="connsiteY65" fmla="*/ 439245 h 1217168"/>
              <a:gd name="connsiteX66" fmla="*/ 2784144 w 2866030"/>
              <a:gd name="connsiteY66" fmla="*/ 343711 h 1217168"/>
              <a:gd name="connsiteX67" fmla="*/ 2811439 w 2866030"/>
              <a:gd name="connsiteY67" fmla="*/ 302768 h 1217168"/>
              <a:gd name="connsiteX68" fmla="*/ 2866030 w 2866030"/>
              <a:gd name="connsiteY68" fmla="*/ 248177 h 1217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2866030" h="1217168">
                <a:moveTo>
                  <a:pt x="0" y="1217168"/>
                </a:moveTo>
                <a:cubicBezTo>
                  <a:pt x="23179" y="1101275"/>
                  <a:pt x="-1391" y="1193001"/>
                  <a:pt x="54591" y="1067042"/>
                </a:cubicBezTo>
                <a:cubicBezTo>
                  <a:pt x="92258" y="982291"/>
                  <a:pt x="38787" y="1070276"/>
                  <a:pt x="95535" y="985156"/>
                </a:cubicBezTo>
                <a:cubicBezTo>
                  <a:pt x="109654" y="942797"/>
                  <a:pt x="111179" y="931787"/>
                  <a:pt x="136478" y="889622"/>
                </a:cubicBezTo>
                <a:cubicBezTo>
                  <a:pt x="153356" y="861492"/>
                  <a:pt x="180695" y="838857"/>
                  <a:pt x="191069" y="807735"/>
                </a:cubicBezTo>
                <a:cubicBezTo>
                  <a:pt x="204747" y="766702"/>
                  <a:pt x="202617" y="761122"/>
                  <a:pt x="232012" y="725848"/>
                </a:cubicBezTo>
                <a:cubicBezTo>
                  <a:pt x="244368" y="711021"/>
                  <a:pt x="256197" y="694481"/>
                  <a:pt x="272955" y="684905"/>
                </a:cubicBezTo>
                <a:cubicBezTo>
                  <a:pt x="289241" y="675599"/>
                  <a:pt x="309350" y="675806"/>
                  <a:pt x="327547" y="671257"/>
                </a:cubicBezTo>
                <a:cubicBezTo>
                  <a:pt x="381357" y="590541"/>
                  <a:pt x="321281" y="665985"/>
                  <a:pt x="409433" y="603019"/>
                </a:cubicBezTo>
                <a:cubicBezTo>
                  <a:pt x="425139" y="591801"/>
                  <a:pt x="433504" y="571448"/>
                  <a:pt x="450376" y="562075"/>
                </a:cubicBezTo>
                <a:cubicBezTo>
                  <a:pt x="475527" y="548102"/>
                  <a:pt x="504967" y="543878"/>
                  <a:pt x="532263" y="534780"/>
                </a:cubicBezTo>
                <a:cubicBezTo>
                  <a:pt x="595218" y="513795"/>
                  <a:pt x="559091" y="523955"/>
                  <a:pt x="641445" y="507484"/>
                </a:cubicBezTo>
                <a:cubicBezTo>
                  <a:pt x="705135" y="512033"/>
                  <a:pt x="771257" y="503115"/>
                  <a:pt x="832514" y="521132"/>
                </a:cubicBezTo>
                <a:cubicBezTo>
                  <a:pt x="854336" y="527550"/>
                  <a:pt x="860236" y="557214"/>
                  <a:pt x="873457" y="575723"/>
                </a:cubicBezTo>
                <a:cubicBezTo>
                  <a:pt x="914814" y="633623"/>
                  <a:pt x="882141" y="604259"/>
                  <a:pt x="941696" y="643962"/>
                </a:cubicBezTo>
                <a:cubicBezTo>
                  <a:pt x="950794" y="671257"/>
                  <a:pt x="953031" y="701908"/>
                  <a:pt x="968991" y="725848"/>
                </a:cubicBezTo>
                <a:cubicBezTo>
                  <a:pt x="978090" y="739496"/>
                  <a:pt x="988951" y="752121"/>
                  <a:pt x="996287" y="766792"/>
                </a:cubicBezTo>
                <a:cubicBezTo>
                  <a:pt x="1002721" y="779659"/>
                  <a:pt x="999763" y="797563"/>
                  <a:pt x="1009935" y="807735"/>
                </a:cubicBezTo>
                <a:cubicBezTo>
                  <a:pt x="1020107" y="817907"/>
                  <a:pt x="1037230" y="816834"/>
                  <a:pt x="1050878" y="821383"/>
                </a:cubicBezTo>
                <a:cubicBezTo>
                  <a:pt x="1062824" y="869165"/>
                  <a:pt x="1078173" y="922602"/>
                  <a:pt x="1078173" y="971508"/>
                </a:cubicBezTo>
                <a:cubicBezTo>
                  <a:pt x="1078173" y="1017228"/>
                  <a:pt x="1072952" y="1063050"/>
                  <a:pt x="1064526" y="1107986"/>
                </a:cubicBezTo>
                <a:cubicBezTo>
                  <a:pt x="1059224" y="1136265"/>
                  <a:pt x="1061169" y="1173912"/>
                  <a:pt x="1037230" y="1189872"/>
                </a:cubicBezTo>
                <a:lnTo>
                  <a:pt x="996287" y="1217168"/>
                </a:lnTo>
                <a:cubicBezTo>
                  <a:pt x="941696" y="1212619"/>
                  <a:pt x="882701" y="1225477"/>
                  <a:pt x="832514" y="1203520"/>
                </a:cubicBezTo>
                <a:cubicBezTo>
                  <a:pt x="802459" y="1190371"/>
                  <a:pt x="777923" y="1121634"/>
                  <a:pt x="777923" y="1121634"/>
                </a:cubicBezTo>
                <a:cubicBezTo>
                  <a:pt x="787021" y="1071592"/>
                  <a:pt x="785182" y="1018258"/>
                  <a:pt x="805218" y="971508"/>
                </a:cubicBezTo>
                <a:cubicBezTo>
                  <a:pt x="814178" y="950601"/>
                  <a:pt x="842539" y="945368"/>
                  <a:pt x="859809" y="930565"/>
                </a:cubicBezTo>
                <a:cubicBezTo>
                  <a:pt x="874463" y="918004"/>
                  <a:pt x="885925" y="901978"/>
                  <a:pt x="900752" y="889622"/>
                </a:cubicBezTo>
                <a:cubicBezTo>
                  <a:pt x="1014757" y="794618"/>
                  <a:pt x="863025" y="940997"/>
                  <a:pt x="982639" y="821383"/>
                </a:cubicBezTo>
                <a:cubicBezTo>
                  <a:pt x="987188" y="807735"/>
                  <a:pt x="986114" y="790612"/>
                  <a:pt x="996287" y="780439"/>
                </a:cubicBezTo>
                <a:cubicBezTo>
                  <a:pt x="1006459" y="770267"/>
                  <a:pt x="1023398" y="770744"/>
                  <a:pt x="1037230" y="766792"/>
                </a:cubicBezTo>
                <a:cubicBezTo>
                  <a:pt x="1107369" y="746753"/>
                  <a:pt x="1112383" y="750574"/>
                  <a:pt x="1201003" y="739496"/>
                </a:cubicBezTo>
                <a:cubicBezTo>
                  <a:pt x="1383782" y="678570"/>
                  <a:pt x="1280979" y="707621"/>
                  <a:pt x="1705970" y="739496"/>
                </a:cubicBezTo>
                <a:cubicBezTo>
                  <a:pt x="1734662" y="741648"/>
                  <a:pt x="1760357" y="758331"/>
                  <a:pt x="1787857" y="766792"/>
                </a:cubicBezTo>
                <a:cubicBezTo>
                  <a:pt x="1858150" y="788421"/>
                  <a:pt x="1875771" y="792182"/>
                  <a:pt x="1937982" y="807735"/>
                </a:cubicBezTo>
                <a:cubicBezTo>
                  <a:pt x="2003279" y="905681"/>
                  <a:pt x="1969376" y="866425"/>
                  <a:pt x="2033517" y="930565"/>
                </a:cubicBezTo>
                <a:lnTo>
                  <a:pt x="2074460" y="1053395"/>
                </a:lnTo>
                <a:lnTo>
                  <a:pt x="2088108" y="1094338"/>
                </a:lnTo>
                <a:cubicBezTo>
                  <a:pt x="2083559" y="1126183"/>
                  <a:pt x="2104327" y="1177925"/>
                  <a:pt x="2074460" y="1189872"/>
                </a:cubicBezTo>
                <a:cubicBezTo>
                  <a:pt x="1961706" y="1234974"/>
                  <a:pt x="1899048" y="1203202"/>
                  <a:pt x="1842448" y="1135281"/>
                </a:cubicBezTo>
                <a:cubicBezTo>
                  <a:pt x="1831947" y="1122680"/>
                  <a:pt x="1824251" y="1107986"/>
                  <a:pt x="1815152" y="1094338"/>
                </a:cubicBezTo>
                <a:cubicBezTo>
                  <a:pt x="1810603" y="1076141"/>
                  <a:pt x="1806658" y="1057782"/>
                  <a:pt x="1801505" y="1039747"/>
                </a:cubicBezTo>
                <a:cubicBezTo>
                  <a:pt x="1797553" y="1025915"/>
                  <a:pt x="1787857" y="1013190"/>
                  <a:pt x="1787857" y="998804"/>
                </a:cubicBezTo>
                <a:cubicBezTo>
                  <a:pt x="1787857" y="921333"/>
                  <a:pt x="1790013" y="843406"/>
                  <a:pt x="1801505" y="766792"/>
                </a:cubicBezTo>
                <a:cubicBezTo>
                  <a:pt x="1804643" y="745874"/>
                  <a:pt x="1858225" y="694984"/>
                  <a:pt x="1869744" y="684905"/>
                </a:cubicBezTo>
                <a:cubicBezTo>
                  <a:pt x="1891666" y="665723"/>
                  <a:pt x="1917385" y="650911"/>
                  <a:pt x="1937982" y="630314"/>
                </a:cubicBezTo>
                <a:cubicBezTo>
                  <a:pt x="1954066" y="614230"/>
                  <a:pt x="1964123" y="592993"/>
                  <a:pt x="1978926" y="575723"/>
                </a:cubicBezTo>
                <a:cubicBezTo>
                  <a:pt x="1991487" y="561069"/>
                  <a:pt x="2007308" y="549434"/>
                  <a:pt x="2019869" y="534780"/>
                </a:cubicBezTo>
                <a:cubicBezTo>
                  <a:pt x="2036856" y="514961"/>
                  <a:pt x="2111132" y="411115"/>
                  <a:pt x="2115403" y="398302"/>
                </a:cubicBezTo>
                <a:lnTo>
                  <a:pt x="2142699" y="316416"/>
                </a:lnTo>
                <a:lnTo>
                  <a:pt x="2156347" y="275472"/>
                </a:lnTo>
                <a:cubicBezTo>
                  <a:pt x="2151798" y="225430"/>
                  <a:pt x="2149805" y="175090"/>
                  <a:pt x="2142699" y="125347"/>
                </a:cubicBezTo>
                <a:cubicBezTo>
                  <a:pt x="2140664" y="111106"/>
                  <a:pt x="2139223" y="94576"/>
                  <a:pt x="2129051" y="84404"/>
                </a:cubicBezTo>
                <a:cubicBezTo>
                  <a:pt x="2082123" y="37476"/>
                  <a:pt x="2057706" y="33327"/>
                  <a:pt x="2006221" y="16165"/>
                </a:cubicBezTo>
                <a:cubicBezTo>
                  <a:pt x="1915236" y="20714"/>
                  <a:pt x="1801156" y="-30931"/>
                  <a:pt x="1733266" y="29813"/>
                </a:cubicBezTo>
                <a:cubicBezTo>
                  <a:pt x="1678916" y="78442"/>
                  <a:pt x="1728354" y="177648"/>
                  <a:pt x="1746914" y="248177"/>
                </a:cubicBezTo>
                <a:cubicBezTo>
                  <a:pt x="1752703" y="270174"/>
                  <a:pt x="1784235" y="274317"/>
                  <a:pt x="1801505" y="289120"/>
                </a:cubicBezTo>
                <a:cubicBezTo>
                  <a:pt x="1878967" y="355516"/>
                  <a:pt x="1801855" y="309766"/>
                  <a:pt x="1897039" y="357359"/>
                </a:cubicBezTo>
                <a:cubicBezTo>
                  <a:pt x="1910687" y="375556"/>
                  <a:pt x="1918792" y="399738"/>
                  <a:pt x="1937982" y="411950"/>
                </a:cubicBezTo>
                <a:cubicBezTo>
                  <a:pt x="1970774" y="432818"/>
                  <a:pt x="2011285" y="437943"/>
                  <a:pt x="2047164" y="452893"/>
                </a:cubicBezTo>
                <a:cubicBezTo>
                  <a:pt x="2065944" y="460718"/>
                  <a:pt x="2082454" y="473755"/>
                  <a:pt x="2101755" y="480189"/>
                </a:cubicBezTo>
                <a:cubicBezTo>
                  <a:pt x="2123761" y="487524"/>
                  <a:pt x="2147350" y="488804"/>
                  <a:pt x="2169994" y="493836"/>
                </a:cubicBezTo>
                <a:cubicBezTo>
                  <a:pt x="2188304" y="497905"/>
                  <a:pt x="2206388" y="502935"/>
                  <a:pt x="2224585" y="507484"/>
                </a:cubicBezTo>
                <a:cubicBezTo>
                  <a:pt x="2342866" y="498386"/>
                  <a:pt x="2461910" y="496398"/>
                  <a:pt x="2579427" y="480189"/>
                </a:cubicBezTo>
                <a:cubicBezTo>
                  <a:pt x="2595676" y="477948"/>
                  <a:pt x="2605699" y="460229"/>
                  <a:pt x="2620370" y="452893"/>
                </a:cubicBezTo>
                <a:cubicBezTo>
                  <a:pt x="2633237" y="446459"/>
                  <a:pt x="2647666" y="443794"/>
                  <a:pt x="2661314" y="439245"/>
                </a:cubicBezTo>
                <a:cubicBezTo>
                  <a:pt x="2753373" y="347186"/>
                  <a:pt x="2706579" y="369566"/>
                  <a:pt x="2784144" y="343711"/>
                </a:cubicBezTo>
                <a:cubicBezTo>
                  <a:pt x="2793242" y="330063"/>
                  <a:pt x="2800938" y="315369"/>
                  <a:pt x="2811439" y="302768"/>
                </a:cubicBezTo>
                <a:lnTo>
                  <a:pt x="2866030" y="24817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5" idx="0"/>
            <a:endCxn id="5" idx="68"/>
          </p:cNvCxnSpPr>
          <p:nvPr/>
        </p:nvCxnSpPr>
        <p:spPr>
          <a:xfrm>
            <a:off x="5273141" y="3014615"/>
            <a:ext cx="2556619" cy="16176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052" name="Picture 4" descr="C:\Users\hajekp\AppData\Local\Microsoft\Windows\Temporary Internet Files\Content.IE5\0F10Z3RW\MC9002502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00808"/>
            <a:ext cx="1605980" cy="1516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1174</TotalTime>
  <Words>171</Words>
  <Application>Microsoft Office PowerPoint</Application>
  <PresentationFormat>Předvádění na obrazovce (4:3)</PresentationFormat>
  <Paragraphs>44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127</cp:revision>
  <dcterms:created xsi:type="dcterms:W3CDTF">2012-05-07T15:15:55Z</dcterms:created>
  <dcterms:modified xsi:type="dcterms:W3CDTF">2013-06-28T10:05:53Z</dcterms:modified>
</cp:coreProperties>
</file>